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 id="274" r:id="rId20"/>
    <p:sldId id="275" r:id="rId21"/>
    <p:sldId id="276" r:id="rId22"/>
    <p:sldId id="278" r:id="rId23"/>
    <p:sldId id="277" r:id="rId24"/>
    <p:sldId id="279" r:id="rId25"/>
    <p:sldId id="280" r:id="rId26"/>
    <p:sldId id="281" r:id="rId27"/>
    <p:sldId id="282" r:id="rId28"/>
    <p:sldId id="283" r:id="rId29"/>
    <p:sldId id="284" r:id="rId30"/>
    <p:sldId id="285" r:id="rId31"/>
    <p:sldId id="286" r:id="rId32"/>
    <p:sldId id="287"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34639-BBF6-4923-84FC-E968C0755251}" type="doc">
      <dgm:prSet loTypeId="urn:microsoft.com/office/officeart/2005/8/layout/orgChart1" loCatId="hierarchy" qsTypeId="urn:microsoft.com/office/officeart/2005/8/quickstyle/simple5" qsCatId="simple" csTypeId="urn:microsoft.com/office/officeart/2005/8/colors/accent5_1" csCatId="accent5" phldr="1"/>
      <dgm:spPr/>
      <dgm:t>
        <a:bodyPr/>
        <a:lstStyle/>
        <a:p>
          <a:endParaRPr lang="en-US"/>
        </a:p>
      </dgm:t>
    </dgm:pt>
    <dgm:pt modelId="{D142F172-5E0E-4BDE-A9BA-59408B6EE1BC}">
      <dgm:prSet phldrT="[Text]"/>
      <dgm:spPr/>
      <dgm:t>
        <a:bodyPr/>
        <a:lstStyle/>
        <a:p>
          <a:r>
            <a:rPr lang="en-US" b="1"/>
            <a:t>MECHANICS</a:t>
          </a:r>
          <a:endParaRPr lang="en-US" b="1" dirty="0"/>
        </a:p>
      </dgm:t>
    </dgm:pt>
    <dgm:pt modelId="{7B3ECBDA-049D-4BBC-A8AC-067F16FEBFE8}" type="parTrans" cxnId="{DA03CF55-5B08-47B2-99C7-C8727F173895}">
      <dgm:prSet/>
      <dgm:spPr/>
      <dgm:t>
        <a:bodyPr/>
        <a:lstStyle/>
        <a:p>
          <a:endParaRPr lang="en-US"/>
        </a:p>
      </dgm:t>
    </dgm:pt>
    <dgm:pt modelId="{297FC882-D46D-4DE2-AB22-F98D4D9CB891}" type="sibTrans" cxnId="{DA03CF55-5B08-47B2-99C7-C8727F173895}">
      <dgm:prSet/>
      <dgm:spPr/>
      <dgm:t>
        <a:bodyPr/>
        <a:lstStyle/>
        <a:p>
          <a:endParaRPr lang="en-US"/>
        </a:p>
      </dgm:t>
    </dgm:pt>
    <dgm:pt modelId="{74682BB2-56E0-4808-871A-433FB6B29ECA}">
      <dgm:prSet phldrT="[Text]"/>
      <dgm:spPr/>
      <dgm:t>
        <a:bodyPr/>
        <a:lstStyle/>
        <a:p>
          <a:r>
            <a:rPr lang="en-US" b="1" dirty="0"/>
            <a:t>NEWTONIAN</a:t>
          </a:r>
        </a:p>
        <a:p>
          <a:r>
            <a:rPr lang="en-US" b="1" dirty="0"/>
            <a:t>MECHANICS</a:t>
          </a:r>
        </a:p>
      </dgm:t>
    </dgm:pt>
    <dgm:pt modelId="{28FE74F2-D6AD-4576-A2B2-298F5EAC4776}" type="parTrans" cxnId="{5AFEB698-0B4D-44A0-889C-240B2A507AC4}">
      <dgm:prSet/>
      <dgm:spPr/>
      <dgm:t>
        <a:bodyPr/>
        <a:lstStyle/>
        <a:p>
          <a:endParaRPr lang="en-US"/>
        </a:p>
      </dgm:t>
    </dgm:pt>
    <dgm:pt modelId="{2CC1846A-2BCC-4F9E-9E97-BF55220E1998}" type="sibTrans" cxnId="{5AFEB698-0B4D-44A0-889C-240B2A507AC4}">
      <dgm:prSet/>
      <dgm:spPr/>
      <dgm:t>
        <a:bodyPr/>
        <a:lstStyle/>
        <a:p>
          <a:endParaRPr lang="en-US"/>
        </a:p>
      </dgm:t>
    </dgm:pt>
    <dgm:pt modelId="{FAF19C08-EA0A-437F-9991-744DA054C54F}">
      <dgm:prSet phldrT="[Text]"/>
      <dgm:spPr/>
      <dgm:t>
        <a:bodyPr/>
        <a:lstStyle/>
        <a:p>
          <a:r>
            <a:rPr lang="en-US" b="1" dirty="0"/>
            <a:t>RELATIVISTIC </a:t>
          </a:r>
        </a:p>
        <a:p>
          <a:r>
            <a:rPr lang="en-US" b="1" dirty="0"/>
            <a:t>MECHANICS</a:t>
          </a:r>
        </a:p>
      </dgm:t>
    </dgm:pt>
    <dgm:pt modelId="{6B73FEE4-9B6C-411B-A406-63EC20C1FC23}" type="parTrans" cxnId="{1826BFE3-C1E5-43AE-B1C4-4FA7AB9B84F4}">
      <dgm:prSet/>
      <dgm:spPr/>
      <dgm:t>
        <a:bodyPr/>
        <a:lstStyle/>
        <a:p>
          <a:endParaRPr lang="en-US"/>
        </a:p>
      </dgm:t>
    </dgm:pt>
    <dgm:pt modelId="{3FC0E5A0-2996-43AC-9369-CB93A5067C0B}" type="sibTrans" cxnId="{1826BFE3-C1E5-43AE-B1C4-4FA7AB9B84F4}">
      <dgm:prSet/>
      <dgm:spPr/>
      <dgm:t>
        <a:bodyPr/>
        <a:lstStyle/>
        <a:p>
          <a:endParaRPr lang="en-US"/>
        </a:p>
      </dgm:t>
    </dgm:pt>
    <dgm:pt modelId="{D547FDCF-997E-4484-B9D3-20F2FDC5B665}">
      <dgm:prSet phldrT="[Text]"/>
      <dgm:spPr/>
      <dgm:t>
        <a:bodyPr/>
        <a:lstStyle/>
        <a:p>
          <a:r>
            <a:rPr lang="en-US" b="1" dirty="0"/>
            <a:t>QUANTUM</a:t>
          </a:r>
        </a:p>
        <a:p>
          <a:r>
            <a:rPr lang="en-US" b="1" dirty="0"/>
            <a:t>MECHANICS</a:t>
          </a:r>
        </a:p>
      </dgm:t>
    </dgm:pt>
    <dgm:pt modelId="{447E9884-3824-4730-B093-4C13C69DDC8D}" type="parTrans" cxnId="{4F00A4DF-5021-404D-A6C7-0E9CCFC8F2B4}">
      <dgm:prSet/>
      <dgm:spPr/>
      <dgm:t>
        <a:bodyPr/>
        <a:lstStyle/>
        <a:p>
          <a:endParaRPr lang="en-US"/>
        </a:p>
      </dgm:t>
    </dgm:pt>
    <dgm:pt modelId="{09830E7F-47D2-4464-A8F8-FD33F52092F9}" type="sibTrans" cxnId="{4F00A4DF-5021-404D-A6C7-0E9CCFC8F2B4}">
      <dgm:prSet/>
      <dgm:spPr/>
      <dgm:t>
        <a:bodyPr/>
        <a:lstStyle/>
        <a:p>
          <a:endParaRPr lang="en-US"/>
        </a:p>
      </dgm:t>
    </dgm:pt>
    <dgm:pt modelId="{F2E787C3-ABDD-419E-9842-6079121A65B7}" type="pres">
      <dgm:prSet presAssocID="{92C34639-BBF6-4923-84FC-E968C0755251}" presName="hierChild1" presStyleCnt="0">
        <dgm:presLayoutVars>
          <dgm:orgChart val="1"/>
          <dgm:chPref val="1"/>
          <dgm:dir/>
          <dgm:animOne val="branch"/>
          <dgm:animLvl val="lvl"/>
          <dgm:resizeHandles/>
        </dgm:presLayoutVars>
      </dgm:prSet>
      <dgm:spPr/>
    </dgm:pt>
    <dgm:pt modelId="{F88119A2-813C-4D4F-B000-1D91E8359FDA}" type="pres">
      <dgm:prSet presAssocID="{D142F172-5E0E-4BDE-A9BA-59408B6EE1BC}" presName="hierRoot1" presStyleCnt="0">
        <dgm:presLayoutVars>
          <dgm:hierBranch val="init"/>
        </dgm:presLayoutVars>
      </dgm:prSet>
      <dgm:spPr/>
    </dgm:pt>
    <dgm:pt modelId="{13BBB3B0-F1DB-40DF-AB59-84DBB33488F7}" type="pres">
      <dgm:prSet presAssocID="{D142F172-5E0E-4BDE-A9BA-59408B6EE1BC}" presName="rootComposite1" presStyleCnt="0"/>
      <dgm:spPr/>
    </dgm:pt>
    <dgm:pt modelId="{7F606EEA-A03E-4367-A404-7755CD0DCE1E}" type="pres">
      <dgm:prSet presAssocID="{D142F172-5E0E-4BDE-A9BA-59408B6EE1BC}" presName="rootText1" presStyleLbl="node0" presStyleIdx="0" presStyleCnt="1">
        <dgm:presLayoutVars>
          <dgm:chPref val="3"/>
        </dgm:presLayoutVars>
      </dgm:prSet>
      <dgm:spPr/>
    </dgm:pt>
    <dgm:pt modelId="{3663A616-DD4A-4349-9F69-0BA7969CFAC4}" type="pres">
      <dgm:prSet presAssocID="{D142F172-5E0E-4BDE-A9BA-59408B6EE1BC}" presName="rootConnector1" presStyleLbl="node1" presStyleIdx="0" presStyleCnt="0"/>
      <dgm:spPr/>
    </dgm:pt>
    <dgm:pt modelId="{F4DCE692-97B1-4EEC-9D02-49C1AE2AD24E}" type="pres">
      <dgm:prSet presAssocID="{D142F172-5E0E-4BDE-A9BA-59408B6EE1BC}" presName="hierChild2" presStyleCnt="0"/>
      <dgm:spPr/>
    </dgm:pt>
    <dgm:pt modelId="{6551C272-2D5B-4BD7-BCC8-78AAD9D2EBB2}" type="pres">
      <dgm:prSet presAssocID="{28FE74F2-D6AD-4576-A2B2-298F5EAC4776}" presName="Name37" presStyleLbl="parChTrans1D2" presStyleIdx="0" presStyleCnt="3"/>
      <dgm:spPr/>
    </dgm:pt>
    <dgm:pt modelId="{7B4214D0-B41D-44DC-A570-C10F808FB522}" type="pres">
      <dgm:prSet presAssocID="{74682BB2-56E0-4808-871A-433FB6B29ECA}" presName="hierRoot2" presStyleCnt="0">
        <dgm:presLayoutVars>
          <dgm:hierBranch val="init"/>
        </dgm:presLayoutVars>
      </dgm:prSet>
      <dgm:spPr/>
    </dgm:pt>
    <dgm:pt modelId="{03947DD4-0268-458F-87B2-627A8A3D679A}" type="pres">
      <dgm:prSet presAssocID="{74682BB2-56E0-4808-871A-433FB6B29ECA}" presName="rootComposite" presStyleCnt="0"/>
      <dgm:spPr/>
    </dgm:pt>
    <dgm:pt modelId="{18DEFB9B-4212-454C-8992-505CEBFA8A37}" type="pres">
      <dgm:prSet presAssocID="{74682BB2-56E0-4808-871A-433FB6B29ECA}" presName="rootText" presStyleLbl="node2" presStyleIdx="0" presStyleCnt="3">
        <dgm:presLayoutVars>
          <dgm:chPref val="3"/>
        </dgm:presLayoutVars>
      </dgm:prSet>
      <dgm:spPr/>
    </dgm:pt>
    <dgm:pt modelId="{82E072B2-9227-46F0-B5EA-B5292D3B8DC4}" type="pres">
      <dgm:prSet presAssocID="{74682BB2-56E0-4808-871A-433FB6B29ECA}" presName="rootConnector" presStyleLbl="node2" presStyleIdx="0" presStyleCnt="3"/>
      <dgm:spPr/>
    </dgm:pt>
    <dgm:pt modelId="{ACD8F75C-CF41-4085-A118-DCAFE0CA4160}" type="pres">
      <dgm:prSet presAssocID="{74682BB2-56E0-4808-871A-433FB6B29ECA}" presName="hierChild4" presStyleCnt="0"/>
      <dgm:spPr/>
    </dgm:pt>
    <dgm:pt modelId="{7E1F4FF9-33BB-43E9-B604-3A78845156AF}" type="pres">
      <dgm:prSet presAssocID="{74682BB2-56E0-4808-871A-433FB6B29ECA}" presName="hierChild5" presStyleCnt="0"/>
      <dgm:spPr/>
    </dgm:pt>
    <dgm:pt modelId="{38356F87-12F0-427D-AF5D-45906D825E19}" type="pres">
      <dgm:prSet presAssocID="{6B73FEE4-9B6C-411B-A406-63EC20C1FC23}" presName="Name37" presStyleLbl="parChTrans1D2" presStyleIdx="1" presStyleCnt="3"/>
      <dgm:spPr/>
    </dgm:pt>
    <dgm:pt modelId="{9D635C42-67A7-4EFF-AF45-F25BAE170A0D}" type="pres">
      <dgm:prSet presAssocID="{FAF19C08-EA0A-437F-9991-744DA054C54F}" presName="hierRoot2" presStyleCnt="0">
        <dgm:presLayoutVars>
          <dgm:hierBranch val="init"/>
        </dgm:presLayoutVars>
      </dgm:prSet>
      <dgm:spPr/>
    </dgm:pt>
    <dgm:pt modelId="{C1B41231-8705-4D46-A60D-8DE2E433B998}" type="pres">
      <dgm:prSet presAssocID="{FAF19C08-EA0A-437F-9991-744DA054C54F}" presName="rootComposite" presStyleCnt="0"/>
      <dgm:spPr/>
    </dgm:pt>
    <dgm:pt modelId="{E6EA2557-E642-46DA-BEFE-0C2BF1FF92E0}" type="pres">
      <dgm:prSet presAssocID="{FAF19C08-EA0A-437F-9991-744DA054C54F}" presName="rootText" presStyleLbl="node2" presStyleIdx="1" presStyleCnt="3">
        <dgm:presLayoutVars>
          <dgm:chPref val="3"/>
        </dgm:presLayoutVars>
      </dgm:prSet>
      <dgm:spPr/>
    </dgm:pt>
    <dgm:pt modelId="{F9225E84-3791-4296-BDF2-4334060C1417}" type="pres">
      <dgm:prSet presAssocID="{FAF19C08-EA0A-437F-9991-744DA054C54F}" presName="rootConnector" presStyleLbl="node2" presStyleIdx="1" presStyleCnt="3"/>
      <dgm:spPr/>
    </dgm:pt>
    <dgm:pt modelId="{4FB1163A-F984-4931-9E1A-1D42019EB588}" type="pres">
      <dgm:prSet presAssocID="{FAF19C08-EA0A-437F-9991-744DA054C54F}" presName="hierChild4" presStyleCnt="0"/>
      <dgm:spPr/>
    </dgm:pt>
    <dgm:pt modelId="{7AFB2CDA-4D8B-48F4-B75C-CB869DF92C83}" type="pres">
      <dgm:prSet presAssocID="{FAF19C08-EA0A-437F-9991-744DA054C54F}" presName="hierChild5" presStyleCnt="0"/>
      <dgm:spPr/>
    </dgm:pt>
    <dgm:pt modelId="{5A3E29CC-3BC0-4E7A-86CF-5D21D3A2F852}" type="pres">
      <dgm:prSet presAssocID="{447E9884-3824-4730-B093-4C13C69DDC8D}" presName="Name37" presStyleLbl="parChTrans1D2" presStyleIdx="2" presStyleCnt="3"/>
      <dgm:spPr/>
    </dgm:pt>
    <dgm:pt modelId="{814EEFD0-803E-4622-90C7-89A6190A9A3E}" type="pres">
      <dgm:prSet presAssocID="{D547FDCF-997E-4484-B9D3-20F2FDC5B665}" presName="hierRoot2" presStyleCnt="0">
        <dgm:presLayoutVars>
          <dgm:hierBranch val="init"/>
        </dgm:presLayoutVars>
      </dgm:prSet>
      <dgm:spPr/>
    </dgm:pt>
    <dgm:pt modelId="{3DD83E23-44E6-4F7E-94EE-3FF82FBF72F6}" type="pres">
      <dgm:prSet presAssocID="{D547FDCF-997E-4484-B9D3-20F2FDC5B665}" presName="rootComposite" presStyleCnt="0"/>
      <dgm:spPr/>
    </dgm:pt>
    <dgm:pt modelId="{5565FE25-B9E3-4BF3-B1EA-1C1E271DBADA}" type="pres">
      <dgm:prSet presAssocID="{D547FDCF-997E-4484-B9D3-20F2FDC5B665}" presName="rootText" presStyleLbl="node2" presStyleIdx="2" presStyleCnt="3">
        <dgm:presLayoutVars>
          <dgm:chPref val="3"/>
        </dgm:presLayoutVars>
      </dgm:prSet>
      <dgm:spPr/>
    </dgm:pt>
    <dgm:pt modelId="{6DD86C82-558E-4BDE-BA28-81B6754866CA}" type="pres">
      <dgm:prSet presAssocID="{D547FDCF-997E-4484-B9D3-20F2FDC5B665}" presName="rootConnector" presStyleLbl="node2" presStyleIdx="2" presStyleCnt="3"/>
      <dgm:spPr/>
    </dgm:pt>
    <dgm:pt modelId="{0E8A8015-43C8-4097-9957-B5B50CE25E30}" type="pres">
      <dgm:prSet presAssocID="{D547FDCF-997E-4484-B9D3-20F2FDC5B665}" presName="hierChild4" presStyleCnt="0"/>
      <dgm:spPr/>
    </dgm:pt>
    <dgm:pt modelId="{E4A9228A-466B-46BE-9372-7F388F5BB037}" type="pres">
      <dgm:prSet presAssocID="{D547FDCF-997E-4484-B9D3-20F2FDC5B665}" presName="hierChild5" presStyleCnt="0"/>
      <dgm:spPr/>
    </dgm:pt>
    <dgm:pt modelId="{D642F355-A842-4B9C-80A5-A68F88EFD571}" type="pres">
      <dgm:prSet presAssocID="{D142F172-5E0E-4BDE-A9BA-59408B6EE1BC}" presName="hierChild3" presStyleCnt="0"/>
      <dgm:spPr/>
    </dgm:pt>
  </dgm:ptLst>
  <dgm:cxnLst>
    <dgm:cxn modelId="{3CC5E20B-24D3-45DE-AB55-24CEB52170B9}" type="presOf" srcId="{447E9884-3824-4730-B093-4C13C69DDC8D}" destId="{5A3E29CC-3BC0-4E7A-86CF-5D21D3A2F852}" srcOrd="0" destOrd="0" presId="urn:microsoft.com/office/officeart/2005/8/layout/orgChart1"/>
    <dgm:cxn modelId="{40F70928-BBEF-4721-BAAF-ED5F49AACAD0}" type="presOf" srcId="{74682BB2-56E0-4808-871A-433FB6B29ECA}" destId="{18DEFB9B-4212-454C-8992-505CEBFA8A37}" srcOrd="0" destOrd="0" presId="urn:microsoft.com/office/officeart/2005/8/layout/orgChart1"/>
    <dgm:cxn modelId="{CE5E4A3B-3BDE-4428-B634-FE3C767E10C4}" type="presOf" srcId="{74682BB2-56E0-4808-871A-433FB6B29ECA}" destId="{82E072B2-9227-46F0-B5EA-B5292D3B8DC4}" srcOrd="1" destOrd="0" presId="urn:microsoft.com/office/officeart/2005/8/layout/orgChart1"/>
    <dgm:cxn modelId="{BE5AE540-FE97-4C23-98AB-4120C2DD85D8}" type="presOf" srcId="{D547FDCF-997E-4484-B9D3-20F2FDC5B665}" destId="{5565FE25-B9E3-4BF3-B1EA-1C1E271DBADA}" srcOrd="0" destOrd="0" presId="urn:microsoft.com/office/officeart/2005/8/layout/orgChart1"/>
    <dgm:cxn modelId="{DA03CF55-5B08-47B2-99C7-C8727F173895}" srcId="{92C34639-BBF6-4923-84FC-E968C0755251}" destId="{D142F172-5E0E-4BDE-A9BA-59408B6EE1BC}" srcOrd="0" destOrd="0" parTransId="{7B3ECBDA-049D-4BBC-A8AC-067F16FEBFE8}" sibTransId="{297FC882-D46D-4DE2-AB22-F98D4D9CB891}"/>
    <dgm:cxn modelId="{329AB387-A607-4C85-AF19-6298FE72F1F0}" type="presOf" srcId="{28FE74F2-D6AD-4576-A2B2-298F5EAC4776}" destId="{6551C272-2D5B-4BD7-BCC8-78AAD9D2EBB2}" srcOrd="0" destOrd="0" presId="urn:microsoft.com/office/officeart/2005/8/layout/orgChart1"/>
    <dgm:cxn modelId="{45DE2697-E69C-4877-96F8-F76FF2FDB95B}" type="presOf" srcId="{6B73FEE4-9B6C-411B-A406-63EC20C1FC23}" destId="{38356F87-12F0-427D-AF5D-45906D825E19}" srcOrd="0" destOrd="0" presId="urn:microsoft.com/office/officeart/2005/8/layout/orgChart1"/>
    <dgm:cxn modelId="{5AFEB698-0B4D-44A0-889C-240B2A507AC4}" srcId="{D142F172-5E0E-4BDE-A9BA-59408B6EE1BC}" destId="{74682BB2-56E0-4808-871A-433FB6B29ECA}" srcOrd="0" destOrd="0" parTransId="{28FE74F2-D6AD-4576-A2B2-298F5EAC4776}" sibTransId="{2CC1846A-2BCC-4F9E-9E97-BF55220E1998}"/>
    <dgm:cxn modelId="{4B819BA4-7CCF-45B7-8A93-9EBDB3CD9548}" type="presOf" srcId="{FAF19C08-EA0A-437F-9991-744DA054C54F}" destId="{E6EA2557-E642-46DA-BEFE-0C2BF1FF92E0}" srcOrd="0" destOrd="0" presId="urn:microsoft.com/office/officeart/2005/8/layout/orgChart1"/>
    <dgm:cxn modelId="{BDF44DA7-EFB5-428F-B87A-57962702A0F9}" type="presOf" srcId="{92C34639-BBF6-4923-84FC-E968C0755251}" destId="{F2E787C3-ABDD-419E-9842-6079121A65B7}" srcOrd="0" destOrd="0" presId="urn:microsoft.com/office/officeart/2005/8/layout/orgChart1"/>
    <dgm:cxn modelId="{D7B046CD-9B87-41D6-8CC9-4BE534BC326B}" type="presOf" srcId="{D142F172-5E0E-4BDE-A9BA-59408B6EE1BC}" destId="{3663A616-DD4A-4349-9F69-0BA7969CFAC4}" srcOrd="1" destOrd="0" presId="urn:microsoft.com/office/officeart/2005/8/layout/orgChart1"/>
    <dgm:cxn modelId="{210877D3-2118-4EC2-8B29-304E1F802E48}" type="presOf" srcId="{D142F172-5E0E-4BDE-A9BA-59408B6EE1BC}" destId="{7F606EEA-A03E-4367-A404-7755CD0DCE1E}" srcOrd="0" destOrd="0" presId="urn:microsoft.com/office/officeart/2005/8/layout/orgChart1"/>
    <dgm:cxn modelId="{4F00A4DF-5021-404D-A6C7-0E9CCFC8F2B4}" srcId="{D142F172-5E0E-4BDE-A9BA-59408B6EE1BC}" destId="{D547FDCF-997E-4484-B9D3-20F2FDC5B665}" srcOrd="2" destOrd="0" parTransId="{447E9884-3824-4730-B093-4C13C69DDC8D}" sibTransId="{09830E7F-47D2-4464-A8F8-FD33F52092F9}"/>
    <dgm:cxn modelId="{6A9781E0-5368-4EC4-92B5-F9A92D588625}" type="presOf" srcId="{D547FDCF-997E-4484-B9D3-20F2FDC5B665}" destId="{6DD86C82-558E-4BDE-BA28-81B6754866CA}" srcOrd="1" destOrd="0" presId="urn:microsoft.com/office/officeart/2005/8/layout/orgChart1"/>
    <dgm:cxn modelId="{1826BFE3-C1E5-43AE-B1C4-4FA7AB9B84F4}" srcId="{D142F172-5E0E-4BDE-A9BA-59408B6EE1BC}" destId="{FAF19C08-EA0A-437F-9991-744DA054C54F}" srcOrd="1" destOrd="0" parTransId="{6B73FEE4-9B6C-411B-A406-63EC20C1FC23}" sibTransId="{3FC0E5A0-2996-43AC-9369-CB93A5067C0B}"/>
    <dgm:cxn modelId="{BED10AF0-177B-4D09-80DE-907A4AD73F38}" type="presOf" srcId="{FAF19C08-EA0A-437F-9991-744DA054C54F}" destId="{F9225E84-3791-4296-BDF2-4334060C1417}" srcOrd="1" destOrd="0" presId="urn:microsoft.com/office/officeart/2005/8/layout/orgChart1"/>
    <dgm:cxn modelId="{66DA238E-F561-4B8F-90ED-ADDB06125EED}" type="presParOf" srcId="{F2E787C3-ABDD-419E-9842-6079121A65B7}" destId="{F88119A2-813C-4D4F-B000-1D91E8359FDA}" srcOrd="0" destOrd="0" presId="urn:microsoft.com/office/officeart/2005/8/layout/orgChart1"/>
    <dgm:cxn modelId="{E0CEA6BC-4891-4766-8620-B24A88E8E2E2}" type="presParOf" srcId="{F88119A2-813C-4D4F-B000-1D91E8359FDA}" destId="{13BBB3B0-F1DB-40DF-AB59-84DBB33488F7}" srcOrd="0" destOrd="0" presId="urn:microsoft.com/office/officeart/2005/8/layout/orgChart1"/>
    <dgm:cxn modelId="{C412B2CC-3C0A-4075-898C-CC3664867AD5}" type="presParOf" srcId="{13BBB3B0-F1DB-40DF-AB59-84DBB33488F7}" destId="{7F606EEA-A03E-4367-A404-7755CD0DCE1E}" srcOrd="0" destOrd="0" presId="urn:microsoft.com/office/officeart/2005/8/layout/orgChart1"/>
    <dgm:cxn modelId="{29D2B709-541E-47F9-A282-97A6B6219103}" type="presParOf" srcId="{13BBB3B0-F1DB-40DF-AB59-84DBB33488F7}" destId="{3663A616-DD4A-4349-9F69-0BA7969CFAC4}" srcOrd="1" destOrd="0" presId="urn:microsoft.com/office/officeart/2005/8/layout/orgChart1"/>
    <dgm:cxn modelId="{59EBD391-3ED4-4A46-8D8A-BAA7E2D1A649}" type="presParOf" srcId="{F88119A2-813C-4D4F-B000-1D91E8359FDA}" destId="{F4DCE692-97B1-4EEC-9D02-49C1AE2AD24E}" srcOrd="1" destOrd="0" presId="urn:microsoft.com/office/officeart/2005/8/layout/orgChart1"/>
    <dgm:cxn modelId="{291B3AE4-0FD3-4B4F-A569-99F58213E4FD}" type="presParOf" srcId="{F4DCE692-97B1-4EEC-9D02-49C1AE2AD24E}" destId="{6551C272-2D5B-4BD7-BCC8-78AAD9D2EBB2}" srcOrd="0" destOrd="0" presId="urn:microsoft.com/office/officeart/2005/8/layout/orgChart1"/>
    <dgm:cxn modelId="{FC603FD9-11D6-44EE-96B4-90CB484654E0}" type="presParOf" srcId="{F4DCE692-97B1-4EEC-9D02-49C1AE2AD24E}" destId="{7B4214D0-B41D-44DC-A570-C10F808FB522}" srcOrd="1" destOrd="0" presId="urn:microsoft.com/office/officeart/2005/8/layout/orgChart1"/>
    <dgm:cxn modelId="{0BE2D090-D711-4C52-B03F-ADC6008B2272}" type="presParOf" srcId="{7B4214D0-B41D-44DC-A570-C10F808FB522}" destId="{03947DD4-0268-458F-87B2-627A8A3D679A}" srcOrd="0" destOrd="0" presId="urn:microsoft.com/office/officeart/2005/8/layout/orgChart1"/>
    <dgm:cxn modelId="{AF96AC49-E5A6-4668-9AA5-9272443D958E}" type="presParOf" srcId="{03947DD4-0268-458F-87B2-627A8A3D679A}" destId="{18DEFB9B-4212-454C-8992-505CEBFA8A37}" srcOrd="0" destOrd="0" presId="urn:microsoft.com/office/officeart/2005/8/layout/orgChart1"/>
    <dgm:cxn modelId="{09E19CBF-DB46-4A8D-930F-1B528BCAC680}" type="presParOf" srcId="{03947DD4-0268-458F-87B2-627A8A3D679A}" destId="{82E072B2-9227-46F0-B5EA-B5292D3B8DC4}" srcOrd="1" destOrd="0" presId="urn:microsoft.com/office/officeart/2005/8/layout/orgChart1"/>
    <dgm:cxn modelId="{94396677-5560-4473-94FF-5BCDB9BBE0D2}" type="presParOf" srcId="{7B4214D0-B41D-44DC-A570-C10F808FB522}" destId="{ACD8F75C-CF41-4085-A118-DCAFE0CA4160}" srcOrd="1" destOrd="0" presId="urn:microsoft.com/office/officeart/2005/8/layout/orgChart1"/>
    <dgm:cxn modelId="{B58503F0-4CF1-4C2D-8B75-EB5D5FFCA6E9}" type="presParOf" srcId="{7B4214D0-B41D-44DC-A570-C10F808FB522}" destId="{7E1F4FF9-33BB-43E9-B604-3A78845156AF}" srcOrd="2" destOrd="0" presId="urn:microsoft.com/office/officeart/2005/8/layout/orgChart1"/>
    <dgm:cxn modelId="{1B21920B-2C8C-4B21-A54E-103AD0E638A5}" type="presParOf" srcId="{F4DCE692-97B1-4EEC-9D02-49C1AE2AD24E}" destId="{38356F87-12F0-427D-AF5D-45906D825E19}" srcOrd="2" destOrd="0" presId="urn:microsoft.com/office/officeart/2005/8/layout/orgChart1"/>
    <dgm:cxn modelId="{DEEE6B84-F9F5-49B5-A134-700E0D01F847}" type="presParOf" srcId="{F4DCE692-97B1-4EEC-9D02-49C1AE2AD24E}" destId="{9D635C42-67A7-4EFF-AF45-F25BAE170A0D}" srcOrd="3" destOrd="0" presId="urn:microsoft.com/office/officeart/2005/8/layout/orgChart1"/>
    <dgm:cxn modelId="{AF8DEFDB-BAD0-4C99-A326-B422BB1D4506}" type="presParOf" srcId="{9D635C42-67A7-4EFF-AF45-F25BAE170A0D}" destId="{C1B41231-8705-4D46-A60D-8DE2E433B998}" srcOrd="0" destOrd="0" presId="urn:microsoft.com/office/officeart/2005/8/layout/orgChart1"/>
    <dgm:cxn modelId="{892CF0A9-8168-4A7C-A21D-329D02F52D1C}" type="presParOf" srcId="{C1B41231-8705-4D46-A60D-8DE2E433B998}" destId="{E6EA2557-E642-46DA-BEFE-0C2BF1FF92E0}" srcOrd="0" destOrd="0" presId="urn:microsoft.com/office/officeart/2005/8/layout/orgChart1"/>
    <dgm:cxn modelId="{EBDB16A8-5C2A-4C63-B343-4798B75F70DE}" type="presParOf" srcId="{C1B41231-8705-4D46-A60D-8DE2E433B998}" destId="{F9225E84-3791-4296-BDF2-4334060C1417}" srcOrd="1" destOrd="0" presId="urn:microsoft.com/office/officeart/2005/8/layout/orgChart1"/>
    <dgm:cxn modelId="{A116606B-C057-4AAC-BC7D-99D811FE7177}" type="presParOf" srcId="{9D635C42-67A7-4EFF-AF45-F25BAE170A0D}" destId="{4FB1163A-F984-4931-9E1A-1D42019EB588}" srcOrd="1" destOrd="0" presId="urn:microsoft.com/office/officeart/2005/8/layout/orgChart1"/>
    <dgm:cxn modelId="{B26CE77B-A55D-4D58-928E-7F5C930AED42}" type="presParOf" srcId="{9D635C42-67A7-4EFF-AF45-F25BAE170A0D}" destId="{7AFB2CDA-4D8B-48F4-B75C-CB869DF92C83}" srcOrd="2" destOrd="0" presId="urn:microsoft.com/office/officeart/2005/8/layout/orgChart1"/>
    <dgm:cxn modelId="{CA24F189-EB8B-4F7A-A9A9-10B6A74A9A88}" type="presParOf" srcId="{F4DCE692-97B1-4EEC-9D02-49C1AE2AD24E}" destId="{5A3E29CC-3BC0-4E7A-86CF-5D21D3A2F852}" srcOrd="4" destOrd="0" presId="urn:microsoft.com/office/officeart/2005/8/layout/orgChart1"/>
    <dgm:cxn modelId="{43F0C1F7-7889-4F2D-B644-2A6C123CBCD4}" type="presParOf" srcId="{F4DCE692-97B1-4EEC-9D02-49C1AE2AD24E}" destId="{814EEFD0-803E-4622-90C7-89A6190A9A3E}" srcOrd="5" destOrd="0" presId="urn:microsoft.com/office/officeart/2005/8/layout/orgChart1"/>
    <dgm:cxn modelId="{F79E4B8F-C777-4E80-8022-69737271346E}" type="presParOf" srcId="{814EEFD0-803E-4622-90C7-89A6190A9A3E}" destId="{3DD83E23-44E6-4F7E-94EE-3FF82FBF72F6}" srcOrd="0" destOrd="0" presId="urn:microsoft.com/office/officeart/2005/8/layout/orgChart1"/>
    <dgm:cxn modelId="{24582233-DBF1-45F8-A9CE-BC98D4F08641}" type="presParOf" srcId="{3DD83E23-44E6-4F7E-94EE-3FF82FBF72F6}" destId="{5565FE25-B9E3-4BF3-B1EA-1C1E271DBADA}" srcOrd="0" destOrd="0" presId="urn:microsoft.com/office/officeart/2005/8/layout/orgChart1"/>
    <dgm:cxn modelId="{726B15F2-02B9-4761-BA6F-025430143083}" type="presParOf" srcId="{3DD83E23-44E6-4F7E-94EE-3FF82FBF72F6}" destId="{6DD86C82-558E-4BDE-BA28-81B6754866CA}" srcOrd="1" destOrd="0" presId="urn:microsoft.com/office/officeart/2005/8/layout/orgChart1"/>
    <dgm:cxn modelId="{6FD00157-C880-4C90-9B74-1258B8BB0B35}" type="presParOf" srcId="{814EEFD0-803E-4622-90C7-89A6190A9A3E}" destId="{0E8A8015-43C8-4097-9957-B5B50CE25E30}" srcOrd="1" destOrd="0" presId="urn:microsoft.com/office/officeart/2005/8/layout/orgChart1"/>
    <dgm:cxn modelId="{E86B5889-630B-44E5-9383-BD61A901EBF7}" type="presParOf" srcId="{814EEFD0-803E-4622-90C7-89A6190A9A3E}" destId="{E4A9228A-466B-46BE-9372-7F388F5BB037}" srcOrd="2" destOrd="0" presId="urn:microsoft.com/office/officeart/2005/8/layout/orgChart1"/>
    <dgm:cxn modelId="{49D3D73C-566E-4916-B94C-79E3C6CA1B86}" type="presParOf" srcId="{F88119A2-813C-4D4F-B000-1D91E8359FDA}" destId="{D642F355-A842-4B9C-80A5-A68F88EFD57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03DEE39-D592-4736-B434-8C086032BA70}" type="doc">
      <dgm:prSet loTypeId="urn:microsoft.com/office/officeart/2005/8/layout/hierarchy1" loCatId="hierarchy" qsTypeId="urn:microsoft.com/office/officeart/2005/8/quickstyle/3d1" qsCatId="3D" csTypeId="urn:microsoft.com/office/officeart/2005/8/colors/accent1_2" csCatId="accent1" phldr="1"/>
      <dgm:spPr/>
      <dgm:t>
        <a:bodyPr/>
        <a:lstStyle/>
        <a:p>
          <a:endParaRPr lang="en-US"/>
        </a:p>
      </dgm:t>
    </dgm:pt>
    <dgm:pt modelId="{95F76383-F4D2-4A94-AA8F-6678AE2E2D28}">
      <dgm:prSet phldrT="[Text]" custT="1"/>
      <dgm:spPr/>
      <dgm:t>
        <a:bodyPr/>
        <a:lstStyle/>
        <a:p>
          <a:r>
            <a:rPr lang="en-US" sz="2800" b="1" dirty="0">
              <a:solidFill>
                <a:schemeClr val="accent4">
                  <a:lumMod val="75000"/>
                </a:schemeClr>
              </a:solidFill>
              <a:latin typeface="Times New Roman" panose="02020603050405020304" pitchFamily="18" charset="0"/>
              <a:cs typeface="Times New Roman" panose="02020603050405020304" pitchFamily="18" charset="0"/>
            </a:rPr>
            <a:t>Mechanics</a:t>
          </a:r>
        </a:p>
      </dgm:t>
    </dgm:pt>
    <dgm:pt modelId="{9CB144F9-D6E2-4133-A148-6A0E6A783F6E}" type="parTrans" cxnId="{36AF3741-1565-4888-A3E2-B3C6DDA85FE9}">
      <dgm:prSet/>
      <dgm:spPr/>
      <dgm:t>
        <a:bodyPr/>
        <a:lstStyle/>
        <a:p>
          <a:endParaRPr lang="en-US"/>
        </a:p>
      </dgm:t>
    </dgm:pt>
    <dgm:pt modelId="{0BBF0684-1A16-4D1A-AFC2-75D804BF28C8}" type="sibTrans" cxnId="{36AF3741-1565-4888-A3E2-B3C6DDA85FE9}">
      <dgm:prSet/>
      <dgm:spPr/>
      <dgm:t>
        <a:bodyPr/>
        <a:lstStyle/>
        <a:p>
          <a:endParaRPr lang="en-US"/>
        </a:p>
      </dgm:t>
    </dgm:pt>
    <dgm:pt modelId="{BF7F98F7-B5BC-40CA-8BD4-021B80A2ACFB}">
      <dgm:prSet phldrT="[Text]" custT="1"/>
      <dgm:spPr/>
      <dgm:t>
        <a:bodyPr/>
        <a:lstStyle/>
        <a:p>
          <a:r>
            <a:rPr lang="en-US" sz="2800" b="1" dirty="0">
              <a:solidFill>
                <a:schemeClr val="accent4">
                  <a:lumMod val="75000"/>
                </a:schemeClr>
              </a:solidFill>
              <a:latin typeface="Times New Roman" panose="02020603050405020304" pitchFamily="18" charset="0"/>
              <a:cs typeface="Times New Roman" panose="02020603050405020304" pitchFamily="18" charset="0"/>
            </a:rPr>
            <a:t>Mechs. of Rigid Bodies</a:t>
          </a:r>
        </a:p>
      </dgm:t>
    </dgm:pt>
    <dgm:pt modelId="{9F108DE2-51DF-4312-9EB0-9061CD81C7AB}" type="parTrans" cxnId="{8104BF4A-5DBE-4AA3-AEE3-802D3518EE8F}">
      <dgm:prSet/>
      <dgm:spPr/>
      <dgm:t>
        <a:bodyPr/>
        <a:lstStyle/>
        <a:p>
          <a:endParaRPr lang="en-US"/>
        </a:p>
      </dgm:t>
    </dgm:pt>
    <dgm:pt modelId="{7CB57071-F5FB-42E0-8E07-0F15F950469F}" type="sibTrans" cxnId="{8104BF4A-5DBE-4AA3-AEE3-802D3518EE8F}">
      <dgm:prSet/>
      <dgm:spPr/>
      <dgm:t>
        <a:bodyPr/>
        <a:lstStyle/>
        <a:p>
          <a:endParaRPr lang="en-US"/>
        </a:p>
      </dgm:t>
    </dgm:pt>
    <dgm:pt modelId="{E55685F0-342F-4FC4-98A9-89A339ADB2A3}">
      <dgm:prSet phldrT="[Text]" custT="1"/>
      <dgm:spPr/>
      <dgm:t>
        <a:bodyPr/>
        <a:lstStyle/>
        <a:p>
          <a:r>
            <a:rPr lang="en-US" sz="2400" b="1" dirty="0">
              <a:solidFill>
                <a:schemeClr val="accent4">
                  <a:lumMod val="75000"/>
                </a:schemeClr>
              </a:solidFill>
              <a:latin typeface="Times New Roman" panose="02020603050405020304" pitchFamily="18" charset="0"/>
              <a:cs typeface="Times New Roman" panose="02020603050405020304" pitchFamily="18" charset="0"/>
            </a:rPr>
            <a:t>Statics</a:t>
          </a:r>
        </a:p>
      </dgm:t>
    </dgm:pt>
    <dgm:pt modelId="{54156C20-E406-4763-B4F3-EC91DCBFB06D}" type="parTrans" cxnId="{78F0BFBA-A5AC-402D-8CFE-ACE81E81A41D}">
      <dgm:prSet/>
      <dgm:spPr/>
      <dgm:t>
        <a:bodyPr/>
        <a:lstStyle/>
        <a:p>
          <a:endParaRPr lang="en-US"/>
        </a:p>
      </dgm:t>
    </dgm:pt>
    <dgm:pt modelId="{6B8117A7-0896-4C39-8FFB-2336BF95E492}" type="sibTrans" cxnId="{78F0BFBA-A5AC-402D-8CFE-ACE81E81A41D}">
      <dgm:prSet/>
      <dgm:spPr/>
      <dgm:t>
        <a:bodyPr/>
        <a:lstStyle/>
        <a:p>
          <a:endParaRPr lang="en-US"/>
        </a:p>
      </dgm:t>
    </dgm:pt>
    <dgm:pt modelId="{CC9FB96D-FE2B-455E-8539-BAE900C94442}">
      <dgm:prSet phldrT="[Text]" custT="1"/>
      <dgm:spPr/>
      <dgm:t>
        <a:bodyPr/>
        <a:lstStyle/>
        <a:p>
          <a:r>
            <a:rPr lang="en-US" sz="1800" b="1" dirty="0">
              <a:solidFill>
                <a:schemeClr val="accent4">
                  <a:lumMod val="75000"/>
                </a:schemeClr>
              </a:solidFill>
              <a:latin typeface="Times New Roman" panose="02020603050405020304" pitchFamily="18" charset="0"/>
              <a:cs typeface="Times New Roman" panose="02020603050405020304" pitchFamily="18" charset="0"/>
            </a:rPr>
            <a:t>Dynamics</a:t>
          </a:r>
        </a:p>
      </dgm:t>
    </dgm:pt>
    <dgm:pt modelId="{76C0390C-A3E8-416A-B2E7-C5B6ECF7D736}" type="parTrans" cxnId="{3F379C48-EDD4-4041-BC5D-43D9B57EBE90}">
      <dgm:prSet/>
      <dgm:spPr/>
      <dgm:t>
        <a:bodyPr/>
        <a:lstStyle/>
        <a:p>
          <a:endParaRPr lang="en-US"/>
        </a:p>
      </dgm:t>
    </dgm:pt>
    <dgm:pt modelId="{290C028E-5142-43A0-9BAC-A5FE76C76D53}" type="sibTrans" cxnId="{3F379C48-EDD4-4041-BC5D-43D9B57EBE90}">
      <dgm:prSet/>
      <dgm:spPr/>
      <dgm:t>
        <a:bodyPr/>
        <a:lstStyle/>
        <a:p>
          <a:endParaRPr lang="en-US"/>
        </a:p>
      </dgm:t>
    </dgm:pt>
    <dgm:pt modelId="{07BE328F-972C-4414-92E7-2A2EC8241943}">
      <dgm:prSet phldrT="[Text]" custT="1"/>
      <dgm:spPr/>
      <dgm:t>
        <a:bodyPr/>
        <a:lstStyle/>
        <a:p>
          <a:r>
            <a:rPr lang="en-US" sz="2800" b="1" dirty="0">
              <a:solidFill>
                <a:schemeClr val="accent4">
                  <a:lumMod val="75000"/>
                </a:schemeClr>
              </a:solidFill>
              <a:latin typeface="Times New Roman" panose="02020603050405020304" pitchFamily="18" charset="0"/>
              <a:cs typeface="Times New Roman" panose="02020603050405020304" pitchFamily="18" charset="0"/>
            </a:rPr>
            <a:t>Mechs. of Fluids</a:t>
          </a:r>
        </a:p>
      </dgm:t>
    </dgm:pt>
    <dgm:pt modelId="{65C58BEA-76D3-4216-9277-00F7AF83A002}" type="parTrans" cxnId="{EB60CEBD-7D63-417D-989D-9A256CF6484E}">
      <dgm:prSet/>
      <dgm:spPr/>
      <dgm:t>
        <a:bodyPr/>
        <a:lstStyle/>
        <a:p>
          <a:endParaRPr lang="en-US"/>
        </a:p>
      </dgm:t>
    </dgm:pt>
    <dgm:pt modelId="{76E29FF0-E89A-48D8-8114-7E9C43F8914D}" type="sibTrans" cxnId="{EB60CEBD-7D63-417D-989D-9A256CF6484E}">
      <dgm:prSet/>
      <dgm:spPr/>
      <dgm:t>
        <a:bodyPr/>
        <a:lstStyle/>
        <a:p>
          <a:endParaRPr lang="en-US"/>
        </a:p>
      </dgm:t>
    </dgm:pt>
    <dgm:pt modelId="{C5D1820B-1BC8-40D5-A3C9-B0301B284834}">
      <dgm:prSet phldrT="[Text]" custT="1"/>
      <dgm:spPr/>
      <dgm:t>
        <a:bodyPr/>
        <a:lstStyle/>
        <a:p>
          <a:r>
            <a:rPr lang="en-US" sz="1800" b="1" dirty="0">
              <a:solidFill>
                <a:schemeClr val="accent4">
                  <a:lumMod val="75000"/>
                </a:schemeClr>
              </a:solidFill>
              <a:latin typeface="Times New Roman" panose="02020603050405020304" pitchFamily="18" charset="0"/>
              <a:cs typeface="Times New Roman" panose="02020603050405020304" pitchFamily="18" charset="0"/>
            </a:rPr>
            <a:t>Incompressible Fluids</a:t>
          </a:r>
        </a:p>
      </dgm:t>
    </dgm:pt>
    <dgm:pt modelId="{321F8290-1A7B-4EDE-A647-E3F522EDE197}" type="parTrans" cxnId="{33D8BFDB-063F-4549-B17D-2682CE21FD93}">
      <dgm:prSet/>
      <dgm:spPr/>
      <dgm:t>
        <a:bodyPr/>
        <a:lstStyle/>
        <a:p>
          <a:endParaRPr lang="en-US"/>
        </a:p>
      </dgm:t>
    </dgm:pt>
    <dgm:pt modelId="{63993C89-6883-4E82-B2FC-84686D5B7EF4}" type="sibTrans" cxnId="{33D8BFDB-063F-4549-B17D-2682CE21FD93}">
      <dgm:prSet/>
      <dgm:spPr/>
      <dgm:t>
        <a:bodyPr/>
        <a:lstStyle/>
        <a:p>
          <a:endParaRPr lang="en-US"/>
        </a:p>
      </dgm:t>
    </dgm:pt>
    <dgm:pt modelId="{F6A140EE-26E5-417A-A3EE-0436160E6F42}">
      <dgm:prSet custT="1"/>
      <dgm:spPr/>
      <dgm:t>
        <a:bodyPr/>
        <a:lstStyle/>
        <a:p>
          <a:r>
            <a:rPr lang="en-US" sz="2400" b="1" dirty="0">
              <a:solidFill>
                <a:schemeClr val="accent4">
                  <a:lumMod val="75000"/>
                </a:schemeClr>
              </a:solidFill>
              <a:latin typeface="Times New Roman" panose="02020603050405020304" pitchFamily="18" charset="0"/>
              <a:cs typeface="Times New Roman" panose="02020603050405020304" pitchFamily="18" charset="0"/>
            </a:rPr>
            <a:t>Mechs. of Deformable Bodies</a:t>
          </a:r>
        </a:p>
      </dgm:t>
    </dgm:pt>
    <dgm:pt modelId="{B51716E9-401B-4782-9FE5-7A45ABA65277}" type="parTrans" cxnId="{794ADA28-A5A0-42C5-B33C-BB4559FBFC87}">
      <dgm:prSet/>
      <dgm:spPr/>
      <dgm:t>
        <a:bodyPr/>
        <a:lstStyle/>
        <a:p>
          <a:endParaRPr lang="en-US"/>
        </a:p>
      </dgm:t>
    </dgm:pt>
    <dgm:pt modelId="{92D788C2-EBE6-4207-B5B5-226F3574F652}" type="sibTrans" cxnId="{794ADA28-A5A0-42C5-B33C-BB4559FBFC87}">
      <dgm:prSet/>
      <dgm:spPr/>
      <dgm:t>
        <a:bodyPr/>
        <a:lstStyle/>
        <a:p>
          <a:endParaRPr lang="en-US"/>
        </a:p>
      </dgm:t>
    </dgm:pt>
    <dgm:pt modelId="{DDE35058-E9FB-4554-A401-7DD424601792}">
      <dgm:prSet/>
      <dgm:spPr/>
      <dgm:t>
        <a:bodyPr/>
        <a:lstStyle/>
        <a:p>
          <a:r>
            <a:rPr lang="en-US" b="1" dirty="0">
              <a:solidFill>
                <a:schemeClr val="accent4">
                  <a:lumMod val="75000"/>
                </a:schemeClr>
              </a:solidFill>
              <a:latin typeface="Times New Roman" panose="02020603050405020304" pitchFamily="18" charset="0"/>
              <a:cs typeface="Times New Roman" panose="02020603050405020304" pitchFamily="18" charset="0"/>
            </a:rPr>
            <a:t>Theory of Elasticity</a:t>
          </a:r>
        </a:p>
      </dgm:t>
    </dgm:pt>
    <dgm:pt modelId="{2EB6E1CC-A89A-4CE1-B495-2B1F0E17AA43}" type="parTrans" cxnId="{ED8EA18E-BF78-45AC-BD96-40186C59AE86}">
      <dgm:prSet/>
      <dgm:spPr/>
      <dgm:t>
        <a:bodyPr/>
        <a:lstStyle/>
        <a:p>
          <a:endParaRPr lang="en-US"/>
        </a:p>
      </dgm:t>
    </dgm:pt>
    <dgm:pt modelId="{62E41843-741B-4AE3-A0C6-BA86EDBCCEA6}" type="sibTrans" cxnId="{ED8EA18E-BF78-45AC-BD96-40186C59AE86}">
      <dgm:prSet/>
      <dgm:spPr/>
      <dgm:t>
        <a:bodyPr/>
        <a:lstStyle/>
        <a:p>
          <a:endParaRPr lang="en-US"/>
        </a:p>
      </dgm:t>
    </dgm:pt>
    <dgm:pt modelId="{A33C11C3-DBE3-430B-A2A1-BB1D910C247B}">
      <dgm:prSet/>
      <dgm:spPr/>
      <dgm:t>
        <a:bodyPr/>
        <a:lstStyle/>
        <a:p>
          <a:r>
            <a:rPr lang="en-US" b="1" dirty="0">
              <a:solidFill>
                <a:schemeClr val="accent4">
                  <a:lumMod val="75000"/>
                </a:schemeClr>
              </a:solidFill>
              <a:latin typeface="Times New Roman" panose="02020603050405020304" pitchFamily="18" charset="0"/>
              <a:cs typeface="Times New Roman" panose="02020603050405020304" pitchFamily="18" charset="0"/>
            </a:rPr>
            <a:t>Theory of Plasticity</a:t>
          </a:r>
        </a:p>
      </dgm:t>
    </dgm:pt>
    <dgm:pt modelId="{0AE3487C-83FC-4583-989D-E6FB89F0EC93}" type="parTrans" cxnId="{58D10931-103C-412B-BF13-5CECAD4160EB}">
      <dgm:prSet/>
      <dgm:spPr/>
      <dgm:t>
        <a:bodyPr/>
        <a:lstStyle/>
        <a:p>
          <a:endParaRPr lang="en-US"/>
        </a:p>
      </dgm:t>
    </dgm:pt>
    <dgm:pt modelId="{B50D96D6-24CA-4D3B-9873-B14D36C1314F}" type="sibTrans" cxnId="{58D10931-103C-412B-BF13-5CECAD4160EB}">
      <dgm:prSet/>
      <dgm:spPr/>
      <dgm:t>
        <a:bodyPr/>
        <a:lstStyle/>
        <a:p>
          <a:endParaRPr lang="en-US"/>
        </a:p>
      </dgm:t>
    </dgm:pt>
    <dgm:pt modelId="{D8EF5DF7-3658-4C73-AE4A-BB3B5BEFBF6B}">
      <dgm:prSet/>
      <dgm:spPr/>
      <dgm:t>
        <a:bodyPr/>
        <a:lstStyle/>
        <a:p>
          <a:r>
            <a:rPr lang="en-US" b="1" dirty="0">
              <a:solidFill>
                <a:schemeClr val="accent4">
                  <a:lumMod val="75000"/>
                </a:schemeClr>
              </a:solidFill>
              <a:latin typeface="Times New Roman" panose="02020603050405020304" pitchFamily="18" charset="0"/>
              <a:cs typeface="Times New Roman" panose="02020603050405020304" pitchFamily="18" charset="0"/>
            </a:rPr>
            <a:t>Theory of Failure</a:t>
          </a:r>
        </a:p>
      </dgm:t>
    </dgm:pt>
    <dgm:pt modelId="{B798846A-1074-4BB3-9783-BEDA0C64BBDB}" type="parTrans" cxnId="{231FDA09-F74A-4F06-B1A0-9DFB86A8428C}">
      <dgm:prSet/>
      <dgm:spPr/>
      <dgm:t>
        <a:bodyPr/>
        <a:lstStyle/>
        <a:p>
          <a:endParaRPr lang="en-US"/>
        </a:p>
      </dgm:t>
    </dgm:pt>
    <dgm:pt modelId="{A2E80348-D19A-4DAA-A36C-88E0BB6D0FF6}" type="sibTrans" cxnId="{231FDA09-F74A-4F06-B1A0-9DFB86A8428C}">
      <dgm:prSet/>
      <dgm:spPr/>
      <dgm:t>
        <a:bodyPr/>
        <a:lstStyle/>
        <a:p>
          <a:endParaRPr lang="en-US"/>
        </a:p>
      </dgm:t>
    </dgm:pt>
    <dgm:pt modelId="{0A981810-1E32-4B72-A5DF-F20085D93B9A}">
      <dgm:prSet custT="1"/>
      <dgm:spPr/>
      <dgm:t>
        <a:bodyPr/>
        <a:lstStyle/>
        <a:p>
          <a:r>
            <a:rPr lang="en-US" sz="1800" b="1" dirty="0">
              <a:solidFill>
                <a:schemeClr val="accent4">
                  <a:lumMod val="75000"/>
                </a:schemeClr>
              </a:solidFill>
              <a:latin typeface="Times New Roman" panose="02020603050405020304" pitchFamily="18" charset="0"/>
              <a:cs typeface="Times New Roman" panose="02020603050405020304" pitchFamily="18" charset="0"/>
            </a:rPr>
            <a:t>Compressible Fluids</a:t>
          </a:r>
        </a:p>
      </dgm:t>
    </dgm:pt>
    <dgm:pt modelId="{DFDE258B-FE72-4090-B8C8-75BE7996D1DB}" type="parTrans" cxnId="{B2255CF1-9965-42C8-AFA1-A56518728D5E}">
      <dgm:prSet/>
      <dgm:spPr/>
      <dgm:t>
        <a:bodyPr/>
        <a:lstStyle/>
        <a:p>
          <a:endParaRPr lang="en-US"/>
        </a:p>
      </dgm:t>
    </dgm:pt>
    <dgm:pt modelId="{8D2DCA29-CD4A-4251-8F6C-E4E444CD704A}" type="sibTrans" cxnId="{B2255CF1-9965-42C8-AFA1-A56518728D5E}">
      <dgm:prSet/>
      <dgm:spPr/>
      <dgm:t>
        <a:bodyPr/>
        <a:lstStyle/>
        <a:p>
          <a:endParaRPr lang="en-US"/>
        </a:p>
      </dgm:t>
    </dgm:pt>
    <dgm:pt modelId="{53BAF476-22D5-4E77-B052-BFD8183A2876}" type="pres">
      <dgm:prSet presAssocID="{C03DEE39-D592-4736-B434-8C086032BA70}" presName="hierChild1" presStyleCnt="0">
        <dgm:presLayoutVars>
          <dgm:chPref val="1"/>
          <dgm:dir/>
          <dgm:animOne val="branch"/>
          <dgm:animLvl val="lvl"/>
          <dgm:resizeHandles/>
        </dgm:presLayoutVars>
      </dgm:prSet>
      <dgm:spPr/>
    </dgm:pt>
    <dgm:pt modelId="{AEA801D0-4245-4DB8-AF1E-A431209E0323}" type="pres">
      <dgm:prSet presAssocID="{95F76383-F4D2-4A94-AA8F-6678AE2E2D28}" presName="hierRoot1" presStyleCnt="0"/>
      <dgm:spPr/>
    </dgm:pt>
    <dgm:pt modelId="{F7A3A39B-69E4-4A4B-8C7C-5DD294193D3F}" type="pres">
      <dgm:prSet presAssocID="{95F76383-F4D2-4A94-AA8F-6678AE2E2D28}" presName="composite" presStyleCnt="0"/>
      <dgm:spPr/>
    </dgm:pt>
    <dgm:pt modelId="{3218065F-1CCB-4DC8-8CC2-FDCE408E1EF4}" type="pres">
      <dgm:prSet presAssocID="{95F76383-F4D2-4A94-AA8F-6678AE2E2D28}" presName="background" presStyleLbl="node0" presStyleIdx="0" presStyleCnt="1"/>
      <dgm:spPr/>
    </dgm:pt>
    <dgm:pt modelId="{9EE19EA3-7B82-4564-A766-27326323EBCB}" type="pres">
      <dgm:prSet presAssocID="{95F76383-F4D2-4A94-AA8F-6678AE2E2D28}" presName="text" presStyleLbl="fgAcc0" presStyleIdx="0" presStyleCnt="1" custScaleX="154456">
        <dgm:presLayoutVars>
          <dgm:chPref val="3"/>
        </dgm:presLayoutVars>
      </dgm:prSet>
      <dgm:spPr>
        <a:prstGeom prst="flowChartProcess">
          <a:avLst/>
        </a:prstGeom>
      </dgm:spPr>
    </dgm:pt>
    <dgm:pt modelId="{BEB80C9E-43DD-41BC-A0B4-C35BADD4414A}" type="pres">
      <dgm:prSet presAssocID="{95F76383-F4D2-4A94-AA8F-6678AE2E2D28}" presName="hierChild2" presStyleCnt="0"/>
      <dgm:spPr/>
    </dgm:pt>
    <dgm:pt modelId="{78CBDD71-26C2-4D82-84BD-21FC075A35BF}" type="pres">
      <dgm:prSet presAssocID="{9F108DE2-51DF-4312-9EB0-9061CD81C7AB}" presName="Name10" presStyleLbl="parChTrans1D2" presStyleIdx="0" presStyleCnt="3"/>
      <dgm:spPr/>
    </dgm:pt>
    <dgm:pt modelId="{1C2E8D31-86FB-49FE-ACC7-05E9F060CC21}" type="pres">
      <dgm:prSet presAssocID="{BF7F98F7-B5BC-40CA-8BD4-021B80A2ACFB}" presName="hierRoot2" presStyleCnt="0"/>
      <dgm:spPr/>
    </dgm:pt>
    <dgm:pt modelId="{9150276D-C490-4339-9F2A-412F4826FA27}" type="pres">
      <dgm:prSet presAssocID="{BF7F98F7-B5BC-40CA-8BD4-021B80A2ACFB}" presName="composite2" presStyleCnt="0"/>
      <dgm:spPr/>
    </dgm:pt>
    <dgm:pt modelId="{CCAF68D8-1F70-44D1-B699-1BA45ED64F3D}" type="pres">
      <dgm:prSet presAssocID="{BF7F98F7-B5BC-40CA-8BD4-021B80A2ACFB}" presName="background2" presStyleLbl="node2" presStyleIdx="0" presStyleCnt="3"/>
      <dgm:spPr/>
    </dgm:pt>
    <dgm:pt modelId="{71088C67-3EC4-4F12-B3D4-2C25EAFCB459}" type="pres">
      <dgm:prSet presAssocID="{BF7F98F7-B5BC-40CA-8BD4-021B80A2ACFB}" presName="text2" presStyleLbl="fgAcc2" presStyleIdx="0" presStyleCnt="3" custScaleX="183310">
        <dgm:presLayoutVars>
          <dgm:chPref val="3"/>
        </dgm:presLayoutVars>
      </dgm:prSet>
      <dgm:spPr/>
    </dgm:pt>
    <dgm:pt modelId="{116259BA-9754-4135-B9C5-AAD6C2413CB8}" type="pres">
      <dgm:prSet presAssocID="{BF7F98F7-B5BC-40CA-8BD4-021B80A2ACFB}" presName="hierChild3" presStyleCnt="0"/>
      <dgm:spPr/>
    </dgm:pt>
    <dgm:pt modelId="{576A1ECB-0AFB-439E-8D67-A62653536B4E}" type="pres">
      <dgm:prSet presAssocID="{54156C20-E406-4763-B4F3-EC91DCBFB06D}" presName="Name17" presStyleLbl="parChTrans1D3" presStyleIdx="0" presStyleCnt="7"/>
      <dgm:spPr/>
    </dgm:pt>
    <dgm:pt modelId="{984C11EF-53A8-4FCD-AB95-EEBA63A9D127}" type="pres">
      <dgm:prSet presAssocID="{E55685F0-342F-4FC4-98A9-89A339ADB2A3}" presName="hierRoot3" presStyleCnt="0"/>
      <dgm:spPr/>
    </dgm:pt>
    <dgm:pt modelId="{D98352CC-5739-4857-8748-5673AD2E14EA}" type="pres">
      <dgm:prSet presAssocID="{E55685F0-342F-4FC4-98A9-89A339ADB2A3}" presName="composite3" presStyleCnt="0"/>
      <dgm:spPr/>
    </dgm:pt>
    <dgm:pt modelId="{7F97CE48-CF65-45EC-96DF-7A22BA581E7A}" type="pres">
      <dgm:prSet presAssocID="{E55685F0-342F-4FC4-98A9-89A339ADB2A3}" presName="background3" presStyleLbl="node3" presStyleIdx="0" presStyleCnt="7"/>
      <dgm:spPr/>
    </dgm:pt>
    <dgm:pt modelId="{EB1816B6-293A-42B2-8439-BBAFC45126BE}" type="pres">
      <dgm:prSet presAssocID="{E55685F0-342F-4FC4-98A9-89A339ADB2A3}" presName="text3" presStyleLbl="fgAcc3" presStyleIdx="0" presStyleCnt="7">
        <dgm:presLayoutVars>
          <dgm:chPref val="3"/>
        </dgm:presLayoutVars>
      </dgm:prSet>
      <dgm:spPr/>
    </dgm:pt>
    <dgm:pt modelId="{29ED2957-DC03-4A82-B8A9-B239A45E60A4}" type="pres">
      <dgm:prSet presAssocID="{E55685F0-342F-4FC4-98A9-89A339ADB2A3}" presName="hierChild4" presStyleCnt="0"/>
      <dgm:spPr/>
    </dgm:pt>
    <dgm:pt modelId="{120398A4-E17E-46FD-A416-DA92F7E7A58E}" type="pres">
      <dgm:prSet presAssocID="{76C0390C-A3E8-416A-B2E7-C5B6ECF7D736}" presName="Name17" presStyleLbl="parChTrans1D3" presStyleIdx="1" presStyleCnt="7"/>
      <dgm:spPr/>
    </dgm:pt>
    <dgm:pt modelId="{A98AF287-01BD-481D-9D01-0E82B33BA6CF}" type="pres">
      <dgm:prSet presAssocID="{CC9FB96D-FE2B-455E-8539-BAE900C94442}" presName="hierRoot3" presStyleCnt="0"/>
      <dgm:spPr/>
    </dgm:pt>
    <dgm:pt modelId="{7001FF33-FA1B-4FDB-9C02-50BAD4F64661}" type="pres">
      <dgm:prSet presAssocID="{CC9FB96D-FE2B-455E-8539-BAE900C94442}" presName="composite3" presStyleCnt="0"/>
      <dgm:spPr/>
    </dgm:pt>
    <dgm:pt modelId="{F9A3C810-B7CC-4A57-9FD1-84C973281739}" type="pres">
      <dgm:prSet presAssocID="{CC9FB96D-FE2B-455E-8539-BAE900C94442}" presName="background3" presStyleLbl="node3" presStyleIdx="1" presStyleCnt="7"/>
      <dgm:spPr/>
    </dgm:pt>
    <dgm:pt modelId="{C3923F14-FDD0-497C-BD92-62856276644B}" type="pres">
      <dgm:prSet presAssocID="{CC9FB96D-FE2B-455E-8539-BAE900C94442}" presName="text3" presStyleLbl="fgAcc3" presStyleIdx="1" presStyleCnt="7" custLinFactNeighborY="-997">
        <dgm:presLayoutVars>
          <dgm:chPref val="3"/>
        </dgm:presLayoutVars>
      </dgm:prSet>
      <dgm:spPr/>
    </dgm:pt>
    <dgm:pt modelId="{0ED5027E-3964-4787-AD1C-8863373A190A}" type="pres">
      <dgm:prSet presAssocID="{CC9FB96D-FE2B-455E-8539-BAE900C94442}" presName="hierChild4" presStyleCnt="0"/>
      <dgm:spPr/>
    </dgm:pt>
    <dgm:pt modelId="{F4AB4215-880A-4549-A0C9-66A3E32DC9B4}" type="pres">
      <dgm:prSet presAssocID="{B51716E9-401B-4782-9FE5-7A45ABA65277}" presName="Name10" presStyleLbl="parChTrans1D2" presStyleIdx="1" presStyleCnt="3"/>
      <dgm:spPr/>
    </dgm:pt>
    <dgm:pt modelId="{69FFA0C7-0A36-40D8-9B54-639ADB99B660}" type="pres">
      <dgm:prSet presAssocID="{F6A140EE-26E5-417A-A3EE-0436160E6F42}" presName="hierRoot2" presStyleCnt="0"/>
      <dgm:spPr/>
    </dgm:pt>
    <dgm:pt modelId="{114ED7DA-B17A-4F52-B6A7-2876C85B744B}" type="pres">
      <dgm:prSet presAssocID="{F6A140EE-26E5-417A-A3EE-0436160E6F42}" presName="composite2" presStyleCnt="0"/>
      <dgm:spPr/>
    </dgm:pt>
    <dgm:pt modelId="{96863B1D-4751-418F-A576-AA559A1D9BD2}" type="pres">
      <dgm:prSet presAssocID="{F6A140EE-26E5-417A-A3EE-0436160E6F42}" presName="background2" presStyleLbl="node2" presStyleIdx="1" presStyleCnt="3"/>
      <dgm:spPr/>
    </dgm:pt>
    <dgm:pt modelId="{602AE19E-8EE0-408F-ABF1-ED7752855F06}" type="pres">
      <dgm:prSet presAssocID="{F6A140EE-26E5-417A-A3EE-0436160E6F42}" presName="text2" presStyleLbl="fgAcc2" presStyleIdx="1" presStyleCnt="3" custScaleX="162745">
        <dgm:presLayoutVars>
          <dgm:chPref val="3"/>
        </dgm:presLayoutVars>
      </dgm:prSet>
      <dgm:spPr/>
    </dgm:pt>
    <dgm:pt modelId="{49BAD9A7-E1A2-47F7-963B-BBE835268BF6}" type="pres">
      <dgm:prSet presAssocID="{F6A140EE-26E5-417A-A3EE-0436160E6F42}" presName="hierChild3" presStyleCnt="0"/>
      <dgm:spPr/>
    </dgm:pt>
    <dgm:pt modelId="{67DF570E-BADC-4362-A38D-A24B98FA163F}" type="pres">
      <dgm:prSet presAssocID="{B798846A-1074-4BB3-9783-BEDA0C64BBDB}" presName="Name17" presStyleLbl="parChTrans1D3" presStyleIdx="2" presStyleCnt="7"/>
      <dgm:spPr/>
    </dgm:pt>
    <dgm:pt modelId="{B51A9159-B08B-43A5-A1FE-98B8BFDE437C}" type="pres">
      <dgm:prSet presAssocID="{D8EF5DF7-3658-4C73-AE4A-BB3B5BEFBF6B}" presName="hierRoot3" presStyleCnt="0"/>
      <dgm:spPr/>
    </dgm:pt>
    <dgm:pt modelId="{6885B1D2-6908-4419-BBC7-32980D70D6B9}" type="pres">
      <dgm:prSet presAssocID="{D8EF5DF7-3658-4C73-AE4A-BB3B5BEFBF6B}" presName="composite3" presStyleCnt="0"/>
      <dgm:spPr/>
    </dgm:pt>
    <dgm:pt modelId="{643715FA-F150-4472-BA0E-C8A27BCB6622}" type="pres">
      <dgm:prSet presAssocID="{D8EF5DF7-3658-4C73-AE4A-BB3B5BEFBF6B}" presName="background3" presStyleLbl="node3" presStyleIdx="2" presStyleCnt="7"/>
      <dgm:spPr/>
    </dgm:pt>
    <dgm:pt modelId="{279A08BF-2F8B-4378-A2FB-F06B708CE681}" type="pres">
      <dgm:prSet presAssocID="{D8EF5DF7-3658-4C73-AE4A-BB3B5BEFBF6B}" presName="text3" presStyleLbl="fgAcc3" presStyleIdx="2" presStyleCnt="7">
        <dgm:presLayoutVars>
          <dgm:chPref val="3"/>
        </dgm:presLayoutVars>
      </dgm:prSet>
      <dgm:spPr/>
    </dgm:pt>
    <dgm:pt modelId="{9D270CC5-DD92-445B-A7A2-8B6C3B64424E}" type="pres">
      <dgm:prSet presAssocID="{D8EF5DF7-3658-4C73-AE4A-BB3B5BEFBF6B}" presName="hierChild4" presStyleCnt="0"/>
      <dgm:spPr/>
    </dgm:pt>
    <dgm:pt modelId="{4AC85AAC-649A-457B-BC44-63F4436A2540}" type="pres">
      <dgm:prSet presAssocID="{0AE3487C-83FC-4583-989D-E6FB89F0EC93}" presName="Name17" presStyleLbl="parChTrans1D3" presStyleIdx="3" presStyleCnt="7"/>
      <dgm:spPr/>
    </dgm:pt>
    <dgm:pt modelId="{8E896827-CA8B-4C16-AB96-C09598039897}" type="pres">
      <dgm:prSet presAssocID="{A33C11C3-DBE3-430B-A2A1-BB1D910C247B}" presName="hierRoot3" presStyleCnt="0"/>
      <dgm:spPr/>
    </dgm:pt>
    <dgm:pt modelId="{373ED664-E354-4D8F-9868-64DE96756274}" type="pres">
      <dgm:prSet presAssocID="{A33C11C3-DBE3-430B-A2A1-BB1D910C247B}" presName="composite3" presStyleCnt="0"/>
      <dgm:spPr/>
    </dgm:pt>
    <dgm:pt modelId="{8272CF20-0755-4139-81C3-222574B4CEB6}" type="pres">
      <dgm:prSet presAssocID="{A33C11C3-DBE3-430B-A2A1-BB1D910C247B}" presName="background3" presStyleLbl="node3" presStyleIdx="3" presStyleCnt="7"/>
      <dgm:spPr/>
    </dgm:pt>
    <dgm:pt modelId="{1DFB92B9-C081-49E0-9F17-5376DFA97380}" type="pres">
      <dgm:prSet presAssocID="{A33C11C3-DBE3-430B-A2A1-BB1D910C247B}" presName="text3" presStyleLbl="fgAcc3" presStyleIdx="3" presStyleCnt="7">
        <dgm:presLayoutVars>
          <dgm:chPref val="3"/>
        </dgm:presLayoutVars>
      </dgm:prSet>
      <dgm:spPr/>
    </dgm:pt>
    <dgm:pt modelId="{F0901ED9-A4A3-48C6-A8AC-6438730FA03B}" type="pres">
      <dgm:prSet presAssocID="{A33C11C3-DBE3-430B-A2A1-BB1D910C247B}" presName="hierChild4" presStyleCnt="0"/>
      <dgm:spPr/>
    </dgm:pt>
    <dgm:pt modelId="{DB62B683-9BE5-4594-B8EB-4EE0DA6B118B}" type="pres">
      <dgm:prSet presAssocID="{2EB6E1CC-A89A-4CE1-B495-2B1F0E17AA43}" presName="Name17" presStyleLbl="parChTrans1D3" presStyleIdx="4" presStyleCnt="7"/>
      <dgm:spPr/>
    </dgm:pt>
    <dgm:pt modelId="{3D851071-A8C6-463A-B47C-EBD1F791F16F}" type="pres">
      <dgm:prSet presAssocID="{DDE35058-E9FB-4554-A401-7DD424601792}" presName="hierRoot3" presStyleCnt="0"/>
      <dgm:spPr/>
    </dgm:pt>
    <dgm:pt modelId="{A5D8AB4D-9365-4EC1-9A11-C3FCAFEDE147}" type="pres">
      <dgm:prSet presAssocID="{DDE35058-E9FB-4554-A401-7DD424601792}" presName="composite3" presStyleCnt="0"/>
      <dgm:spPr/>
    </dgm:pt>
    <dgm:pt modelId="{9108D041-B815-495A-99AB-BBAD9F82A619}" type="pres">
      <dgm:prSet presAssocID="{DDE35058-E9FB-4554-A401-7DD424601792}" presName="background3" presStyleLbl="node3" presStyleIdx="4" presStyleCnt="7"/>
      <dgm:spPr/>
    </dgm:pt>
    <dgm:pt modelId="{9FAE5889-485A-4933-ADBF-9C7F08E9B770}" type="pres">
      <dgm:prSet presAssocID="{DDE35058-E9FB-4554-A401-7DD424601792}" presName="text3" presStyleLbl="fgAcc3" presStyleIdx="4" presStyleCnt="7">
        <dgm:presLayoutVars>
          <dgm:chPref val="3"/>
        </dgm:presLayoutVars>
      </dgm:prSet>
      <dgm:spPr/>
    </dgm:pt>
    <dgm:pt modelId="{D4560E56-CDF0-4BD3-95E3-124AC865E37D}" type="pres">
      <dgm:prSet presAssocID="{DDE35058-E9FB-4554-A401-7DD424601792}" presName="hierChild4" presStyleCnt="0"/>
      <dgm:spPr/>
    </dgm:pt>
    <dgm:pt modelId="{AA26471D-262F-4BC4-9828-2B975EF3C386}" type="pres">
      <dgm:prSet presAssocID="{65C58BEA-76D3-4216-9277-00F7AF83A002}" presName="Name10" presStyleLbl="parChTrans1D2" presStyleIdx="2" presStyleCnt="3"/>
      <dgm:spPr/>
    </dgm:pt>
    <dgm:pt modelId="{354C8287-246F-4AC0-98CD-B04BDC98268D}" type="pres">
      <dgm:prSet presAssocID="{07BE328F-972C-4414-92E7-2A2EC8241943}" presName="hierRoot2" presStyleCnt="0"/>
      <dgm:spPr/>
    </dgm:pt>
    <dgm:pt modelId="{840D6368-BE27-4008-8654-A9B57C69F559}" type="pres">
      <dgm:prSet presAssocID="{07BE328F-972C-4414-92E7-2A2EC8241943}" presName="composite2" presStyleCnt="0"/>
      <dgm:spPr/>
    </dgm:pt>
    <dgm:pt modelId="{9F6CE7C8-7F2F-43C6-8D58-CA591FE6CE21}" type="pres">
      <dgm:prSet presAssocID="{07BE328F-972C-4414-92E7-2A2EC8241943}" presName="background2" presStyleLbl="node2" presStyleIdx="2" presStyleCnt="3"/>
      <dgm:spPr/>
    </dgm:pt>
    <dgm:pt modelId="{4CB775CE-A7A1-4034-9E1A-87FD36E65171}" type="pres">
      <dgm:prSet presAssocID="{07BE328F-972C-4414-92E7-2A2EC8241943}" presName="text2" presStyleLbl="fgAcc2" presStyleIdx="2" presStyleCnt="3" custScaleX="167045">
        <dgm:presLayoutVars>
          <dgm:chPref val="3"/>
        </dgm:presLayoutVars>
      </dgm:prSet>
      <dgm:spPr/>
    </dgm:pt>
    <dgm:pt modelId="{C6D0990E-1553-4066-BBD2-789B8843C0A3}" type="pres">
      <dgm:prSet presAssocID="{07BE328F-972C-4414-92E7-2A2EC8241943}" presName="hierChild3" presStyleCnt="0"/>
      <dgm:spPr/>
    </dgm:pt>
    <dgm:pt modelId="{6E9309B4-DFB1-4226-A8B5-6C1B88388981}" type="pres">
      <dgm:prSet presAssocID="{321F8290-1A7B-4EDE-A647-E3F522EDE197}" presName="Name17" presStyleLbl="parChTrans1D3" presStyleIdx="5" presStyleCnt="7"/>
      <dgm:spPr/>
    </dgm:pt>
    <dgm:pt modelId="{1539B08C-992D-4633-9BA7-C0817EE44003}" type="pres">
      <dgm:prSet presAssocID="{C5D1820B-1BC8-40D5-A3C9-B0301B284834}" presName="hierRoot3" presStyleCnt="0"/>
      <dgm:spPr/>
    </dgm:pt>
    <dgm:pt modelId="{9BB98BF3-7AF6-4342-9AC6-F7FC0D6B0167}" type="pres">
      <dgm:prSet presAssocID="{C5D1820B-1BC8-40D5-A3C9-B0301B284834}" presName="composite3" presStyleCnt="0"/>
      <dgm:spPr/>
    </dgm:pt>
    <dgm:pt modelId="{0BFCBDD6-DBB4-48D1-BDDE-9F1CDCF3285D}" type="pres">
      <dgm:prSet presAssocID="{C5D1820B-1BC8-40D5-A3C9-B0301B284834}" presName="background3" presStyleLbl="node3" presStyleIdx="5" presStyleCnt="7"/>
      <dgm:spPr/>
    </dgm:pt>
    <dgm:pt modelId="{6AE3927D-5695-4A00-B4B5-9A39C7D43B4F}" type="pres">
      <dgm:prSet presAssocID="{C5D1820B-1BC8-40D5-A3C9-B0301B284834}" presName="text3" presStyleLbl="fgAcc3" presStyleIdx="5" presStyleCnt="7">
        <dgm:presLayoutVars>
          <dgm:chPref val="3"/>
        </dgm:presLayoutVars>
      </dgm:prSet>
      <dgm:spPr/>
    </dgm:pt>
    <dgm:pt modelId="{13C72C9C-F303-4889-B84E-9D4F12C0223E}" type="pres">
      <dgm:prSet presAssocID="{C5D1820B-1BC8-40D5-A3C9-B0301B284834}" presName="hierChild4" presStyleCnt="0"/>
      <dgm:spPr/>
    </dgm:pt>
    <dgm:pt modelId="{7020E485-BF05-4968-96D4-560759E0A1C2}" type="pres">
      <dgm:prSet presAssocID="{DFDE258B-FE72-4090-B8C8-75BE7996D1DB}" presName="Name17" presStyleLbl="parChTrans1D3" presStyleIdx="6" presStyleCnt="7"/>
      <dgm:spPr/>
    </dgm:pt>
    <dgm:pt modelId="{202AD963-6FE5-43FB-A067-7D55CB2CB5F3}" type="pres">
      <dgm:prSet presAssocID="{0A981810-1E32-4B72-A5DF-F20085D93B9A}" presName="hierRoot3" presStyleCnt="0"/>
      <dgm:spPr/>
    </dgm:pt>
    <dgm:pt modelId="{3760AFA7-35B5-47F1-B519-7528FDE00AB5}" type="pres">
      <dgm:prSet presAssocID="{0A981810-1E32-4B72-A5DF-F20085D93B9A}" presName="composite3" presStyleCnt="0"/>
      <dgm:spPr/>
    </dgm:pt>
    <dgm:pt modelId="{BED84E36-C5D9-4FC0-B175-721AD36C46E6}" type="pres">
      <dgm:prSet presAssocID="{0A981810-1E32-4B72-A5DF-F20085D93B9A}" presName="background3" presStyleLbl="node3" presStyleIdx="6" presStyleCnt="7"/>
      <dgm:spPr/>
    </dgm:pt>
    <dgm:pt modelId="{D1CE9518-2E14-47AE-A000-2F8395D297E8}" type="pres">
      <dgm:prSet presAssocID="{0A981810-1E32-4B72-A5DF-F20085D93B9A}" presName="text3" presStyleLbl="fgAcc3" presStyleIdx="6" presStyleCnt="7">
        <dgm:presLayoutVars>
          <dgm:chPref val="3"/>
        </dgm:presLayoutVars>
      </dgm:prSet>
      <dgm:spPr/>
    </dgm:pt>
    <dgm:pt modelId="{6AB2AEB7-7F61-481C-A9F2-1571E76A37B9}" type="pres">
      <dgm:prSet presAssocID="{0A981810-1E32-4B72-A5DF-F20085D93B9A}" presName="hierChild4" presStyleCnt="0"/>
      <dgm:spPr/>
    </dgm:pt>
  </dgm:ptLst>
  <dgm:cxnLst>
    <dgm:cxn modelId="{9524BF01-465A-4F49-8F30-9DE06D20FC32}" type="presOf" srcId="{BF7F98F7-B5BC-40CA-8BD4-021B80A2ACFB}" destId="{71088C67-3EC4-4F12-B3D4-2C25EAFCB459}" srcOrd="0" destOrd="0" presId="urn:microsoft.com/office/officeart/2005/8/layout/hierarchy1"/>
    <dgm:cxn modelId="{EB219205-5A07-40E9-B577-B450351087AC}" type="presOf" srcId="{B798846A-1074-4BB3-9783-BEDA0C64BBDB}" destId="{67DF570E-BADC-4362-A38D-A24B98FA163F}" srcOrd="0" destOrd="0" presId="urn:microsoft.com/office/officeart/2005/8/layout/hierarchy1"/>
    <dgm:cxn modelId="{231FDA09-F74A-4F06-B1A0-9DFB86A8428C}" srcId="{F6A140EE-26E5-417A-A3EE-0436160E6F42}" destId="{D8EF5DF7-3658-4C73-AE4A-BB3B5BEFBF6B}" srcOrd="0" destOrd="0" parTransId="{B798846A-1074-4BB3-9783-BEDA0C64BBDB}" sibTransId="{A2E80348-D19A-4DAA-A36C-88E0BB6D0FF6}"/>
    <dgm:cxn modelId="{CD3F341B-FDE4-44CD-84EC-8547A0221E91}" type="presOf" srcId="{CC9FB96D-FE2B-455E-8539-BAE900C94442}" destId="{C3923F14-FDD0-497C-BD92-62856276644B}" srcOrd="0" destOrd="0" presId="urn:microsoft.com/office/officeart/2005/8/layout/hierarchy1"/>
    <dgm:cxn modelId="{794ADA28-A5A0-42C5-B33C-BB4559FBFC87}" srcId="{95F76383-F4D2-4A94-AA8F-6678AE2E2D28}" destId="{F6A140EE-26E5-417A-A3EE-0436160E6F42}" srcOrd="1" destOrd="0" parTransId="{B51716E9-401B-4782-9FE5-7A45ABA65277}" sibTransId="{92D788C2-EBE6-4207-B5B5-226F3574F652}"/>
    <dgm:cxn modelId="{58D10931-103C-412B-BF13-5CECAD4160EB}" srcId="{F6A140EE-26E5-417A-A3EE-0436160E6F42}" destId="{A33C11C3-DBE3-430B-A2A1-BB1D910C247B}" srcOrd="1" destOrd="0" parTransId="{0AE3487C-83FC-4583-989D-E6FB89F0EC93}" sibTransId="{B50D96D6-24CA-4D3B-9873-B14D36C1314F}"/>
    <dgm:cxn modelId="{BA4EC731-AD38-4244-858F-924363963584}" type="presOf" srcId="{E55685F0-342F-4FC4-98A9-89A339ADB2A3}" destId="{EB1816B6-293A-42B2-8439-BBAFC45126BE}" srcOrd="0" destOrd="0" presId="urn:microsoft.com/office/officeart/2005/8/layout/hierarchy1"/>
    <dgm:cxn modelId="{35D47C33-D242-4636-9A71-436D2138FF3C}" type="presOf" srcId="{9F108DE2-51DF-4312-9EB0-9061CD81C7AB}" destId="{78CBDD71-26C2-4D82-84BD-21FC075A35BF}" srcOrd="0" destOrd="0" presId="urn:microsoft.com/office/officeart/2005/8/layout/hierarchy1"/>
    <dgm:cxn modelId="{3591C036-2777-4840-92AE-7CE62F037578}" type="presOf" srcId="{95F76383-F4D2-4A94-AA8F-6678AE2E2D28}" destId="{9EE19EA3-7B82-4564-A766-27326323EBCB}" srcOrd="0" destOrd="0" presId="urn:microsoft.com/office/officeart/2005/8/layout/hierarchy1"/>
    <dgm:cxn modelId="{C298C236-C631-4389-AE0E-B14F4672E0E6}" type="presOf" srcId="{321F8290-1A7B-4EDE-A647-E3F522EDE197}" destId="{6E9309B4-DFB1-4226-A8B5-6C1B88388981}" srcOrd="0" destOrd="0" presId="urn:microsoft.com/office/officeart/2005/8/layout/hierarchy1"/>
    <dgm:cxn modelId="{8DA5E33F-4A76-4496-A016-5314F32C3AF9}" type="presOf" srcId="{B51716E9-401B-4782-9FE5-7A45ABA65277}" destId="{F4AB4215-880A-4549-A0C9-66A3E32DC9B4}" srcOrd="0" destOrd="0" presId="urn:microsoft.com/office/officeart/2005/8/layout/hierarchy1"/>
    <dgm:cxn modelId="{36AF3741-1565-4888-A3E2-B3C6DDA85FE9}" srcId="{C03DEE39-D592-4736-B434-8C086032BA70}" destId="{95F76383-F4D2-4A94-AA8F-6678AE2E2D28}" srcOrd="0" destOrd="0" parTransId="{9CB144F9-D6E2-4133-A148-6A0E6A783F6E}" sibTransId="{0BBF0684-1A16-4D1A-AFC2-75D804BF28C8}"/>
    <dgm:cxn modelId="{1D87BD42-5AD0-48F4-ACD0-9D4E52BF9FE2}" type="presOf" srcId="{DFDE258B-FE72-4090-B8C8-75BE7996D1DB}" destId="{7020E485-BF05-4968-96D4-560759E0A1C2}" srcOrd="0" destOrd="0" presId="urn:microsoft.com/office/officeart/2005/8/layout/hierarchy1"/>
    <dgm:cxn modelId="{B33B5C65-6B1C-4360-920E-FAED3E939D3B}" type="presOf" srcId="{DDE35058-E9FB-4554-A401-7DD424601792}" destId="{9FAE5889-485A-4933-ADBF-9C7F08E9B770}" srcOrd="0" destOrd="0" presId="urn:microsoft.com/office/officeart/2005/8/layout/hierarchy1"/>
    <dgm:cxn modelId="{3F379C48-EDD4-4041-BC5D-43D9B57EBE90}" srcId="{BF7F98F7-B5BC-40CA-8BD4-021B80A2ACFB}" destId="{CC9FB96D-FE2B-455E-8539-BAE900C94442}" srcOrd="1" destOrd="0" parTransId="{76C0390C-A3E8-416A-B2E7-C5B6ECF7D736}" sibTransId="{290C028E-5142-43A0-9BAC-A5FE76C76D53}"/>
    <dgm:cxn modelId="{64235C49-E1B9-49E9-8E8D-895F7678B009}" type="presOf" srcId="{76C0390C-A3E8-416A-B2E7-C5B6ECF7D736}" destId="{120398A4-E17E-46FD-A416-DA92F7E7A58E}" srcOrd="0" destOrd="0" presId="urn:microsoft.com/office/officeart/2005/8/layout/hierarchy1"/>
    <dgm:cxn modelId="{8104BF4A-5DBE-4AA3-AEE3-802D3518EE8F}" srcId="{95F76383-F4D2-4A94-AA8F-6678AE2E2D28}" destId="{BF7F98F7-B5BC-40CA-8BD4-021B80A2ACFB}" srcOrd="0" destOrd="0" parTransId="{9F108DE2-51DF-4312-9EB0-9061CD81C7AB}" sibTransId="{7CB57071-F5FB-42E0-8E07-0F15F950469F}"/>
    <dgm:cxn modelId="{AD5BC16B-29E4-4F06-9159-3E5CC946D3F0}" type="presOf" srcId="{C5D1820B-1BC8-40D5-A3C9-B0301B284834}" destId="{6AE3927D-5695-4A00-B4B5-9A39C7D43B4F}" srcOrd="0" destOrd="0" presId="urn:microsoft.com/office/officeart/2005/8/layout/hierarchy1"/>
    <dgm:cxn modelId="{E75A3B4C-AE41-4C37-87E7-546349D40518}" type="presOf" srcId="{C03DEE39-D592-4736-B434-8C086032BA70}" destId="{53BAF476-22D5-4E77-B052-BFD8183A2876}" srcOrd="0" destOrd="0" presId="urn:microsoft.com/office/officeart/2005/8/layout/hierarchy1"/>
    <dgm:cxn modelId="{AB437172-D7AD-4F66-A244-C2D77519960B}" type="presOf" srcId="{0AE3487C-83FC-4583-989D-E6FB89F0EC93}" destId="{4AC85AAC-649A-457B-BC44-63F4436A2540}" srcOrd="0" destOrd="0" presId="urn:microsoft.com/office/officeart/2005/8/layout/hierarchy1"/>
    <dgm:cxn modelId="{34EB2D7B-3DEB-4973-BFDA-2DF181BBA249}" type="presOf" srcId="{65C58BEA-76D3-4216-9277-00F7AF83A002}" destId="{AA26471D-262F-4BC4-9828-2B975EF3C386}" srcOrd="0" destOrd="0" presId="urn:microsoft.com/office/officeart/2005/8/layout/hierarchy1"/>
    <dgm:cxn modelId="{7018017E-37C8-42E1-9CC6-F5000BB18A64}" type="presOf" srcId="{D8EF5DF7-3658-4C73-AE4A-BB3B5BEFBF6B}" destId="{279A08BF-2F8B-4378-A2FB-F06B708CE681}" srcOrd="0" destOrd="0" presId="urn:microsoft.com/office/officeart/2005/8/layout/hierarchy1"/>
    <dgm:cxn modelId="{ED8EA18E-BF78-45AC-BD96-40186C59AE86}" srcId="{F6A140EE-26E5-417A-A3EE-0436160E6F42}" destId="{DDE35058-E9FB-4554-A401-7DD424601792}" srcOrd="2" destOrd="0" parTransId="{2EB6E1CC-A89A-4CE1-B495-2B1F0E17AA43}" sibTransId="{62E41843-741B-4AE3-A0C6-BA86EDBCCEA6}"/>
    <dgm:cxn modelId="{DC804090-B8FC-488C-B7A7-7A3488318800}" type="presOf" srcId="{F6A140EE-26E5-417A-A3EE-0436160E6F42}" destId="{602AE19E-8EE0-408F-ABF1-ED7752855F06}" srcOrd="0" destOrd="0" presId="urn:microsoft.com/office/officeart/2005/8/layout/hierarchy1"/>
    <dgm:cxn modelId="{ECD112A6-949B-4B73-B680-E3A998ED9821}" type="presOf" srcId="{0A981810-1E32-4B72-A5DF-F20085D93B9A}" destId="{D1CE9518-2E14-47AE-A000-2F8395D297E8}" srcOrd="0" destOrd="0" presId="urn:microsoft.com/office/officeart/2005/8/layout/hierarchy1"/>
    <dgm:cxn modelId="{85DE1DB0-D8FF-4B58-97D1-12391C075283}" type="presOf" srcId="{07BE328F-972C-4414-92E7-2A2EC8241943}" destId="{4CB775CE-A7A1-4034-9E1A-87FD36E65171}" srcOrd="0" destOrd="0" presId="urn:microsoft.com/office/officeart/2005/8/layout/hierarchy1"/>
    <dgm:cxn modelId="{78F0BFBA-A5AC-402D-8CFE-ACE81E81A41D}" srcId="{BF7F98F7-B5BC-40CA-8BD4-021B80A2ACFB}" destId="{E55685F0-342F-4FC4-98A9-89A339ADB2A3}" srcOrd="0" destOrd="0" parTransId="{54156C20-E406-4763-B4F3-EC91DCBFB06D}" sibTransId="{6B8117A7-0896-4C39-8FFB-2336BF95E492}"/>
    <dgm:cxn modelId="{EB60CEBD-7D63-417D-989D-9A256CF6484E}" srcId="{95F76383-F4D2-4A94-AA8F-6678AE2E2D28}" destId="{07BE328F-972C-4414-92E7-2A2EC8241943}" srcOrd="2" destOrd="0" parTransId="{65C58BEA-76D3-4216-9277-00F7AF83A002}" sibTransId="{76E29FF0-E89A-48D8-8114-7E9C43F8914D}"/>
    <dgm:cxn modelId="{8B6E9BCD-90F7-4A29-962F-8AC20CFDD552}" type="presOf" srcId="{54156C20-E406-4763-B4F3-EC91DCBFB06D}" destId="{576A1ECB-0AFB-439E-8D67-A62653536B4E}" srcOrd="0" destOrd="0" presId="urn:microsoft.com/office/officeart/2005/8/layout/hierarchy1"/>
    <dgm:cxn modelId="{33D8BFDB-063F-4549-B17D-2682CE21FD93}" srcId="{07BE328F-972C-4414-92E7-2A2EC8241943}" destId="{C5D1820B-1BC8-40D5-A3C9-B0301B284834}" srcOrd="0" destOrd="0" parTransId="{321F8290-1A7B-4EDE-A647-E3F522EDE197}" sibTransId="{63993C89-6883-4E82-B2FC-84686D5B7EF4}"/>
    <dgm:cxn modelId="{182006DE-9B95-429B-BDF6-16B543CA52FC}" type="presOf" srcId="{2EB6E1CC-A89A-4CE1-B495-2B1F0E17AA43}" destId="{DB62B683-9BE5-4594-B8EB-4EE0DA6B118B}" srcOrd="0" destOrd="0" presId="urn:microsoft.com/office/officeart/2005/8/layout/hierarchy1"/>
    <dgm:cxn modelId="{533009EF-7E56-4AF4-B514-5E25B64CD7EC}" type="presOf" srcId="{A33C11C3-DBE3-430B-A2A1-BB1D910C247B}" destId="{1DFB92B9-C081-49E0-9F17-5376DFA97380}" srcOrd="0" destOrd="0" presId="urn:microsoft.com/office/officeart/2005/8/layout/hierarchy1"/>
    <dgm:cxn modelId="{B2255CF1-9965-42C8-AFA1-A56518728D5E}" srcId="{07BE328F-972C-4414-92E7-2A2EC8241943}" destId="{0A981810-1E32-4B72-A5DF-F20085D93B9A}" srcOrd="1" destOrd="0" parTransId="{DFDE258B-FE72-4090-B8C8-75BE7996D1DB}" sibTransId="{8D2DCA29-CD4A-4251-8F6C-E4E444CD704A}"/>
    <dgm:cxn modelId="{03A26254-449E-4348-ABA2-91C238C57626}" type="presParOf" srcId="{53BAF476-22D5-4E77-B052-BFD8183A2876}" destId="{AEA801D0-4245-4DB8-AF1E-A431209E0323}" srcOrd="0" destOrd="0" presId="urn:microsoft.com/office/officeart/2005/8/layout/hierarchy1"/>
    <dgm:cxn modelId="{5C2616F7-0AE1-4D40-B030-60C81F4327F7}" type="presParOf" srcId="{AEA801D0-4245-4DB8-AF1E-A431209E0323}" destId="{F7A3A39B-69E4-4A4B-8C7C-5DD294193D3F}" srcOrd="0" destOrd="0" presId="urn:microsoft.com/office/officeart/2005/8/layout/hierarchy1"/>
    <dgm:cxn modelId="{74FF3986-FF8B-4D7D-93F7-9E774A8E4DE1}" type="presParOf" srcId="{F7A3A39B-69E4-4A4B-8C7C-5DD294193D3F}" destId="{3218065F-1CCB-4DC8-8CC2-FDCE408E1EF4}" srcOrd="0" destOrd="0" presId="urn:microsoft.com/office/officeart/2005/8/layout/hierarchy1"/>
    <dgm:cxn modelId="{596F1B9B-E68F-4A46-922D-548B6D728447}" type="presParOf" srcId="{F7A3A39B-69E4-4A4B-8C7C-5DD294193D3F}" destId="{9EE19EA3-7B82-4564-A766-27326323EBCB}" srcOrd="1" destOrd="0" presId="urn:microsoft.com/office/officeart/2005/8/layout/hierarchy1"/>
    <dgm:cxn modelId="{D4C35295-9501-4D2C-8789-D09A5532BDAC}" type="presParOf" srcId="{AEA801D0-4245-4DB8-AF1E-A431209E0323}" destId="{BEB80C9E-43DD-41BC-A0B4-C35BADD4414A}" srcOrd="1" destOrd="0" presId="urn:microsoft.com/office/officeart/2005/8/layout/hierarchy1"/>
    <dgm:cxn modelId="{3C7DFF09-6944-458C-B7B0-E06C5DA6A4EE}" type="presParOf" srcId="{BEB80C9E-43DD-41BC-A0B4-C35BADD4414A}" destId="{78CBDD71-26C2-4D82-84BD-21FC075A35BF}" srcOrd="0" destOrd="0" presId="urn:microsoft.com/office/officeart/2005/8/layout/hierarchy1"/>
    <dgm:cxn modelId="{519DB8D3-1360-4BC4-BA21-B639CFB113B3}" type="presParOf" srcId="{BEB80C9E-43DD-41BC-A0B4-C35BADD4414A}" destId="{1C2E8D31-86FB-49FE-ACC7-05E9F060CC21}" srcOrd="1" destOrd="0" presId="urn:microsoft.com/office/officeart/2005/8/layout/hierarchy1"/>
    <dgm:cxn modelId="{AB29F342-5347-43F9-BE97-CDEABA5353FD}" type="presParOf" srcId="{1C2E8D31-86FB-49FE-ACC7-05E9F060CC21}" destId="{9150276D-C490-4339-9F2A-412F4826FA27}" srcOrd="0" destOrd="0" presId="urn:microsoft.com/office/officeart/2005/8/layout/hierarchy1"/>
    <dgm:cxn modelId="{30E4ACB4-870F-4520-A38C-C08B6E9362CA}" type="presParOf" srcId="{9150276D-C490-4339-9F2A-412F4826FA27}" destId="{CCAF68D8-1F70-44D1-B699-1BA45ED64F3D}" srcOrd="0" destOrd="0" presId="urn:microsoft.com/office/officeart/2005/8/layout/hierarchy1"/>
    <dgm:cxn modelId="{3B1C13E2-CD1E-406E-80E3-411A5B836FC1}" type="presParOf" srcId="{9150276D-C490-4339-9F2A-412F4826FA27}" destId="{71088C67-3EC4-4F12-B3D4-2C25EAFCB459}" srcOrd="1" destOrd="0" presId="urn:microsoft.com/office/officeart/2005/8/layout/hierarchy1"/>
    <dgm:cxn modelId="{C018A7E7-72B6-43BE-932E-F764AA605E46}" type="presParOf" srcId="{1C2E8D31-86FB-49FE-ACC7-05E9F060CC21}" destId="{116259BA-9754-4135-B9C5-AAD6C2413CB8}" srcOrd="1" destOrd="0" presId="urn:microsoft.com/office/officeart/2005/8/layout/hierarchy1"/>
    <dgm:cxn modelId="{35A76EAE-FD4D-40F2-9A0D-7F98440EBF8E}" type="presParOf" srcId="{116259BA-9754-4135-B9C5-AAD6C2413CB8}" destId="{576A1ECB-0AFB-439E-8D67-A62653536B4E}" srcOrd="0" destOrd="0" presId="urn:microsoft.com/office/officeart/2005/8/layout/hierarchy1"/>
    <dgm:cxn modelId="{77749F4E-E4A2-4A95-B969-EB56DED2F19A}" type="presParOf" srcId="{116259BA-9754-4135-B9C5-AAD6C2413CB8}" destId="{984C11EF-53A8-4FCD-AB95-EEBA63A9D127}" srcOrd="1" destOrd="0" presId="urn:microsoft.com/office/officeart/2005/8/layout/hierarchy1"/>
    <dgm:cxn modelId="{4A5D050A-46E1-4AEC-A5D6-3EA658898C08}" type="presParOf" srcId="{984C11EF-53A8-4FCD-AB95-EEBA63A9D127}" destId="{D98352CC-5739-4857-8748-5673AD2E14EA}" srcOrd="0" destOrd="0" presId="urn:microsoft.com/office/officeart/2005/8/layout/hierarchy1"/>
    <dgm:cxn modelId="{23A1261E-E58B-47BA-B1A5-E171F179E323}" type="presParOf" srcId="{D98352CC-5739-4857-8748-5673AD2E14EA}" destId="{7F97CE48-CF65-45EC-96DF-7A22BA581E7A}" srcOrd="0" destOrd="0" presId="urn:microsoft.com/office/officeart/2005/8/layout/hierarchy1"/>
    <dgm:cxn modelId="{466A8178-94E0-4A24-8805-835F4977EC44}" type="presParOf" srcId="{D98352CC-5739-4857-8748-5673AD2E14EA}" destId="{EB1816B6-293A-42B2-8439-BBAFC45126BE}" srcOrd="1" destOrd="0" presId="urn:microsoft.com/office/officeart/2005/8/layout/hierarchy1"/>
    <dgm:cxn modelId="{64A1A872-7696-4B0F-BA20-BA4B1D32C0A4}" type="presParOf" srcId="{984C11EF-53A8-4FCD-AB95-EEBA63A9D127}" destId="{29ED2957-DC03-4A82-B8A9-B239A45E60A4}" srcOrd="1" destOrd="0" presId="urn:microsoft.com/office/officeart/2005/8/layout/hierarchy1"/>
    <dgm:cxn modelId="{83227D67-679A-443D-953B-71D6FFB7C10E}" type="presParOf" srcId="{116259BA-9754-4135-B9C5-AAD6C2413CB8}" destId="{120398A4-E17E-46FD-A416-DA92F7E7A58E}" srcOrd="2" destOrd="0" presId="urn:microsoft.com/office/officeart/2005/8/layout/hierarchy1"/>
    <dgm:cxn modelId="{482F7C08-BDDB-4D32-B7F7-03BFB7C6C6FE}" type="presParOf" srcId="{116259BA-9754-4135-B9C5-AAD6C2413CB8}" destId="{A98AF287-01BD-481D-9D01-0E82B33BA6CF}" srcOrd="3" destOrd="0" presId="urn:microsoft.com/office/officeart/2005/8/layout/hierarchy1"/>
    <dgm:cxn modelId="{DA53974C-EC4B-4CA3-8C7C-56A17DA6EB9E}" type="presParOf" srcId="{A98AF287-01BD-481D-9D01-0E82B33BA6CF}" destId="{7001FF33-FA1B-4FDB-9C02-50BAD4F64661}" srcOrd="0" destOrd="0" presId="urn:microsoft.com/office/officeart/2005/8/layout/hierarchy1"/>
    <dgm:cxn modelId="{59C936EA-AB46-4AB8-BD49-182B80E4D2A1}" type="presParOf" srcId="{7001FF33-FA1B-4FDB-9C02-50BAD4F64661}" destId="{F9A3C810-B7CC-4A57-9FD1-84C973281739}" srcOrd="0" destOrd="0" presId="urn:microsoft.com/office/officeart/2005/8/layout/hierarchy1"/>
    <dgm:cxn modelId="{7D0DEE31-C64F-40E8-BF9F-0F750469003F}" type="presParOf" srcId="{7001FF33-FA1B-4FDB-9C02-50BAD4F64661}" destId="{C3923F14-FDD0-497C-BD92-62856276644B}" srcOrd="1" destOrd="0" presId="urn:microsoft.com/office/officeart/2005/8/layout/hierarchy1"/>
    <dgm:cxn modelId="{C973A94D-B4B9-46C7-B0B1-44878E03EA1F}" type="presParOf" srcId="{A98AF287-01BD-481D-9D01-0E82B33BA6CF}" destId="{0ED5027E-3964-4787-AD1C-8863373A190A}" srcOrd="1" destOrd="0" presId="urn:microsoft.com/office/officeart/2005/8/layout/hierarchy1"/>
    <dgm:cxn modelId="{65ADC44C-BAB0-44AF-8BA6-0AFB0856548C}" type="presParOf" srcId="{BEB80C9E-43DD-41BC-A0B4-C35BADD4414A}" destId="{F4AB4215-880A-4549-A0C9-66A3E32DC9B4}" srcOrd="2" destOrd="0" presId="urn:microsoft.com/office/officeart/2005/8/layout/hierarchy1"/>
    <dgm:cxn modelId="{F3F52761-290C-44AE-816B-793CCBFA4798}" type="presParOf" srcId="{BEB80C9E-43DD-41BC-A0B4-C35BADD4414A}" destId="{69FFA0C7-0A36-40D8-9B54-639ADB99B660}" srcOrd="3" destOrd="0" presId="urn:microsoft.com/office/officeart/2005/8/layout/hierarchy1"/>
    <dgm:cxn modelId="{BC9B6F16-CCD4-4CD8-B284-21AF244889F5}" type="presParOf" srcId="{69FFA0C7-0A36-40D8-9B54-639ADB99B660}" destId="{114ED7DA-B17A-4F52-B6A7-2876C85B744B}" srcOrd="0" destOrd="0" presId="urn:microsoft.com/office/officeart/2005/8/layout/hierarchy1"/>
    <dgm:cxn modelId="{8E6BC13B-C84D-4EC2-B448-D06811AD6BB9}" type="presParOf" srcId="{114ED7DA-B17A-4F52-B6A7-2876C85B744B}" destId="{96863B1D-4751-418F-A576-AA559A1D9BD2}" srcOrd="0" destOrd="0" presId="urn:microsoft.com/office/officeart/2005/8/layout/hierarchy1"/>
    <dgm:cxn modelId="{D4E5F339-D231-4538-BF31-E75E40371A53}" type="presParOf" srcId="{114ED7DA-B17A-4F52-B6A7-2876C85B744B}" destId="{602AE19E-8EE0-408F-ABF1-ED7752855F06}" srcOrd="1" destOrd="0" presId="urn:microsoft.com/office/officeart/2005/8/layout/hierarchy1"/>
    <dgm:cxn modelId="{73F53F92-38CD-4BD0-A79B-1CEFBE1F084F}" type="presParOf" srcId="{69FFA0C7-0A36-40D8-9B54-639ADB99B660}" destId="{49BAD9A7-E1A2-47F7-963B-BBE835268BF6}" srcOrd="1" destOrd="0" presId="urn:microsoft.com/office/officeart/2005/8/layout/hierarchy1"/>
    <dgm:cxn modelId="{205C6E79-739B-4812-9083-2722366BC8DF}" type="presParOf" srcId="{49BAD9A7-E1A2-47F7-963B-BBE835268BF6}" destId="{67DF570E-BADC-4362-A38D-A24B98FA163F}" srcOrd="0" destOrd="0" presId="urn:microsoft.com/office/officeart/2005/8/layout/hierarchy1"/>
    <dgm:cxn modelId="{819DDEC9-BFF6-4FDE-BB74-AE027FAA5070}" type="presParOf" srcId="{49BAD9A7-E1A2-47F7-963B-BBE835268BF6}" destId="{B51A9159-B08B-43A5-A1FE-98B8BFDE437C}" srcOrd="1" destOrd="0" presId="urn:microsoft.com/office/officeart/2005/8/layout/hierarchy1"/>
    <dgm:cxn modelId="{965FDCE7-8FAD-44DA-A209-598C39A0452C}" type="presParOf" srcId="{B51A9159-B08B-43A5-A1FE-98B8BFDE437C}" destId="{6885B1D2-6908-4419-BBC7-32980D70D6B9}" srcOrd="0" destOrd="0" presId="urn:microsoft.com/office/officeart/2005/8/layout/hierarchy1"/>
    <dgm:cxn modelId="{840EE5D6-C777-438D-ABC3-00DB3D80BF42}" type="presParOf" srcId="{6885B1D2-6908-4419-BBC7-32980D70D6B9}" destId="{643715FA-F150-4472-BA0E-C8A27BCB6622}" srcOrd="0" destOrd="0" presId="urn:microsoft.com/office/officeart/2005/8/layout/hierarchy1"/>
    <dgm:cxn modelId="{89B4FFBA-E860-4493-B9DB-AB910D5D82CB}" type="presParOf" srcId="{6885B1D2-6908-4419-BBC7-32980D70D6B9}" destId="{279A08BF-2F8B-4378-A2FB-F06B708CE681}" srcOrd="1" destOrd="0" presId="urn:microsoft.com/office/officeart/2005/8/layout/hierarchy1"/>
    <dgm:cxn modelId="{9F48EF51-B688-4D72-8C7E-84424DB9916C}" type="presParOf" srcId="{B51A9159-B08B-43A5-A1FE-98B8BFDE437C}" destId="{9D270CC5-DD92-445B-A7A2-8B6C3B64424E}" srcOrd="1" destOrd="0" presId="urn:microsoft.com/office/officeart/2005/8/layout/hierarchy1"/>
    <dgm:cxn modelId="{5D708843-CBF5-4AF3-9DA4-584D52874DF0}" type="presParOf" srcId="{49BAD9A7-E1A2-47F7-963B-BBE835268BF6}" destId="{4AC85AAC-649A-457B-BC44-63F4436A2540}" srcOrd="2" destOrd="0" presId="urn:microsoft.com/office/officeart/2005/8/layout/hierarchy1"/>
    <dgm:cxn modelId="{3584A035-52E3-4E37-ADF5-FA5CC54501A4}" type="presParOf" srcId="{49BAD9A7-E1A2-47F7-963B-BBE835268BF6}" destId="{8E896827-CA8B-4C16-AB96-C09598039897}" srcOrd="3" destOrd="0" presId="urn:microsoft.com/office/officeart/2005/8/layout/hierarchy1"/>
    <dgm:cxn modelId="{2825E6E4-8565-4FB7-A978-B6DBC2CA51D5}" type="presParOf" srcId="{8E896827-CA8B-4C16-AB96-C09598039897}" destId="{373ED664-E354-4D8F-9868-64DE96756274}" srcOrd="0" destOrd="0" presId="urn:microsoft.com/office/officeart/2005/8/layout/hierarchy1"/>
    <dgm:cxn modelId="{3DC42146-B9D5-4425-B320-062506C22673}" type="presParOf" srcId="{373ED664-E354-4D8F-9868-64DE96756274}" destId="{8272CF20-0755-4139-81C3-222574B4CEB6}" srcOrd="0" destOrd="0" presId="urn:microsoft.com/office/officeart/2005/8/layout/hierarchy1"/>
    <dgm:cxn modelId="{AEC4B6B6-E226-4E66-8FB5-D29C452C0E1E}" type="presParOf" srcId="{373ED664-E354-4D8F-9868-64DE96756274}" destId="{1DFB92B9-C081-49E0-9F17-5376DFA97380}" srcOrd="1" destOrd="0" presId="urn:microsoft.com/office/officeart/2005/8/layout/hierarchy1"/>
    <dgm:cxn modelId="{3B423AA9-0598-42E6-981B-FF07F1CF4E3D}" type="presParOf" srcId="{8E896827-CA8B-4C16-AB96-C09598039897}" destId="{F0901ED9-A4A3-48C6-A8AC-6438730FA03B}" srcOrd="1" destOrd="0" presId="urn:microsoft.com/office/officeart/2005/8/layout/hierarchy1"/>
    <dgm:cxn modelId="{3DCD88FA-7349-4A0A-86C8-32EA698CA7F2}" type="presParOf" srcId="{49BAD9A7-E1A2-47F7-963B-BBE835268BF6}" destId="{DB62B683-9BE5-4594-B8EB-4EE0DA6B118B}" srcOrd="4" destOrd="0" presId="urn:microsoft.com/office/officeart/2005/8/layout/hierarchy1"/>
    <dgm:cxn modelId="{30183FE5-938E-4F91-9C71-0CFB3C8DF843}" type="presParOf" srcId="{49BAD9A7-E1A2-47F7-963B-BBE835268BF6}" destId="{3D851071-A8C6-463A-B47C-EBD1F791F16F}" srcOrd="5" destOrd="0" presId="urn:microsoft.com/office/officeart/2005/8/layout/hierarchy1"/>
    <dgm:cxn modelId="{1869AA3B-E154-4719-AFEF-BA6C1180A8CE}" type="presParOf" srcId="{3D851071-A8C6-463A-B47C-EBD1F791F16F}" destId="{A5D8AB4D-9365-4EC1-9A11-C3FCAFEDE147}" srcOrd="0" destOrd="0" presId="urn:microsoft.com/office/officeart/2005/8/layout/hierarchy1"/>
    <dgm:cxn modelId="{E8C82BCF-DB30-4ECF-AC7A-12F2FD8EC211}" type="presParOf" srcId="{A5D8AB4D-9365-4EC1-9A11-C3FCAFEDE147}" destId="{9108D041-B815-495A-99AB-BBAD9F82A619}" srcOrd="0" destOrd="0" presId="urn:microsoft.com/office/officeart/2005/8/layout/hierarchy1"/>
    <dgm:cxn modelId="{7CCC6B9D-A208-4249-8EE7-32CE03EC02EE}" type="presParOf" srcId="{A5D8AB4D-9365-4EC1-9A11-C3FCAFEDE147}" destId="{9FAE5889-485A-4933-ADBF-9C7F08E9B770}" srcOrd="1" destOrd="0" presId="urn:microsoft.com/office/officeart/2005/8/layout/hierarchy1"/>
    <dgm:cxn modelId="{441AC3BB-A9F1-4EB5-8506-A6E157BE60C4}" type="presParOf" srcId="{3D851071-A8C6-463A-B47C-EBD1F791F16F}" destId="{D4560E56-CDF0-4BD3-95E3-124AC865E37D}" srcOrd="1" destOrd="0" presId="urn:microsoft.com/office/officeart/2005/8/layout/hierarchy1"/>
    <dgm:cxn modelId="{8CB4E33F-85EF-413D-9A32-2FA1541E0F72}" type="presParOf" srcId="{BEB80C9E-43DD-41BC-A0B4-C35BADD4414A}" destId="{AA26471D-262F-4BC4-9828-2B975EF3C386}" srcOrd="4" destOrd="0" presId="urn:microsoft.com/office/officeart/2005/8/layout/hierarchy1"/>
    <dgm:cxn modelId="{B3E60837-7C6B-4A3D-8329-87DCA8209121}" type="presParOf" srcId="{BEB80C9E-43DD-41BC-A0B4-C35BADD4414A}" destId="{354C8287-246F-4AC0-98CD-B04BDC98268D}" srcOrd="5" destOrd="0" presId="urn:microsoft.com/office/officeart/2005/8/layout/hierarchy1"/>
    <dgm:cxn modelId="{72B19CAB-84E1-449F-9C5D-F7F520871ED5}" type="presParOf" srcId="{354C8287-246F-4AC0-98CD-B04BDC98268D}" destId="{840D6368-BE27-4008-8654-A9B57C69F559}" srcOrd="0" destOrd="0" presId="urn:microsoft.com/office/officeart/2005/8/layout/hierarchy1"/>
    <dgm:cxn modelId="{74B517E6-940A-417F-A1E0-ECB2DFB98012}" type="presParOf" srcId="{840D6368-BE27-4008-8654-A9B57C69F559}" destId="{9F6CE7C8-7F2F-43C6-8D58-CA591FE6CE21}" srcOrd="0" destOrd="0" presId="urn:microsoft.com/office/officeart/2005/8/layout/hierarchy1"/>
    <dgm:cxn modelId="{F6A6C2D6-1653-4B78-8B44-98ABEF43EFEF}" type="presParOf" srcId="{840D6368-BE27-4008-8654-A9B57C69F559}" destId="{4CB775CE-A7A1-4034-9E1A-87FD36E65171}" srcOrd="1" destOrd="0" presId="urn:microsoft.com/office/officeart/2005/8/layout/hierarchy1"/>
    <dgm:cxn modelId="{DCEC5FCF-C419-4CF9-BF3E-85CD14C8CFD9}" type="presParOf" srcId="{354C8287-246F-4AC0-98CD-B04BDC98268D}" destId="{C6D0990E-1553-4066-BBD2-789B8843C0A3}" srcOrd="1" destOrd="0" presId="urn:microsoft.com/office/officeart/2005/8/layout/hierarchy1"/>
    <dgm:cxn modelId="{0969A02A-8736-4BF3-8526-08209E9D2ECA}" type="presParOf" srcId="{C6D0990E-1553-4066-BBD2-789B8843C0A3}" destId="{6E9309B4-DFB1-4226-A8B5-6C1B88388981}" srcOrd="0" destOrd="0" presId="urn:microsoft.com/office/officeart/2005/8/layout/hierarchy1"/>
    <dgm:cxn modelId="{B5E05D03-9CFE-4675-9D44-A79DB6DDC88F}" type="presParOf" srcId="{C6D0990E-1553-4066-BBD2-789B8843C0A3}" destId="{1539B08C-992D-4633-9BA7-C0817EE44003}" srcOrd="1" destOrd="0" presId="urn:microsoft.com/office/officeart/2005/8/layout/hierarchy1"/>
    <dgm:cxn modelId="{62A125C7-C3C5-4D80-8479-26C0D90F3C70}" type="presParOf" srcId="{1539B08C-992D-4633-9BA7-C0817EE44003}" destId="{9BB98BF3-7AF6-4342-9AC6-F7FC0D6B0167}" srcOrd="0" destOrd="0" presId="urn:microsoft.com/office/officeart/2005/8/layout/hierarchy1"/>
    <dgm:cxn modelId="{A2B6174A-6485-438F-9EA7-6C5188FFB6FE}" type="presParOf" srcId="{9BB98BF3-7AF6-4342-9AC6-F7FC0D6B0167}" destId="{0BFCBDD6-DBB4-48D1-BDDE-9F1CDCF3285D}" srcOrd="0" destOrd="0" presId="urn:microsoft.com/office/officeart/2005/8/layout/hierarchy1"/>
    <dgm:cxn modelId="{74D8A63E-0357-488D-B2C0-642A83FFFC56}" type="presParOf" srcId="{9BB98BF3-7AF6-4342-9AC6-F7FC0D6B0167}" destId="{6AE3927D-5695-4A00-B4B5-9A39C7D43B4F}" srcOrd="1" destOrd="0" presId="urn:microsoft.com/office/officeart/2005/8/layout/hierarchy1"/>
    <dgm:cxn modelId="{12BE0AD4-1342-470E-A20D-16D330E6C18E}" type="presParOf" srcId="{1539B08C-992D-4633-9BA7-C0817EE44003}" destId="{13C72C9C-F303-4889-B84E-9D4F12C0223E}" srcOrd="1" destOrd="0" presId="urn:microsoft.com/office/officeart/2005/8/layout/hierarchy1"/>
    <dgm:cxn modelId="{B3916B3C-535A-4324-8310-D7B98D912CD9}" type="presParOf" srcId="{C6D0990E-1553-4066-BBD2-789B8843C0A3}" destId="{7020E485-BF05-4968-96D4-560759E0A1C2}" srcOrd="2" destOrd="0" presId="urn:microsoft.com/office/officeart/2005/8/layout/hierarchy1"/>
    <dgm:cxn modelId="{30572B52-425B-451B-8404-0DAF3AB62D16}" type="presParOf" srcId="{C6D0990E-1553-4066-BBD2-789B8843C0A3}" destId="{202AD963-6FE5-43FB-A067-7D55CB2CB5F3}" srcOrd="3" destOrd="0" presId="urn:microsoft.com/office/officeart/2005/8/layout/hierarchy1"/>
    <dgm:cxn modelId="{4EBF6834-4F86-4C86-9861-B9A9222403AF}" type="presParOf" srcId="{202AD963-6FE5-43FB-A067-7D55CB2CB5F3}" destId="{3760AFA7-35B5-47F1-B519-7528FDE00AB5}" srcOrd="0" destOrd="0" presId="urn:microsoft.com/office/officeart/2005/8/layout/hierarchy1"/>
    <dgm:cxn modelId="{1548AB7A-FF9A-46F0-AB59-14CA3EF94623}" type="presParOf" srcId="{3760AFA7-35B5-47F1-B519-7528FDE00AB5}" destId="{BED84E36-C5D9-4FC0-B175-721AD36C46E6}" srcOrd="0" destOrd="0" presId="urn:microsoft.com/office/officeart/2005/8/layout/hierarchy1"/>
    <dgm:cxn modelId="{C699E13C-617E-454A-A882-F8FE4D924FE6}" type="presParOf" srcId="{3760AFA7-35B5-47F1-B519-7528FDE00AB5}" destId="{D1CE9518-2E14-47AE-A000-2F8395D297E8}" srcOrd="1" destOrd="0" presId="urn:microsoft.com/office/officeart/2005/8/layout/hierarchy1"/>
    <dgm:cxn modelId="{CA914BBF-72D3-445A-97BB-07BC98F046B1}" type="presParOf" srcId="{202AD963-6FE5-43FB-A067-7D55CB2CB5F3}" destId="{6AB2AEB7-7F61-481C-A9F2-1571E76A37B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E29CC-3BC0-4E7A-86CF-5D21D3A2F852}">
      <dsp:nvSpPr>
        <dsp:cNvPr id="0" name=""/>
        <dsp:cNvSpPr/>
      </dsp:nvSpPr>
      <dsp:spPr>
        <a:xfrm>
          <a:off x="4064000" y="2459823"/>
          <a:ext cx="2875309" cy="499020"/>
        </a:xfrm>
        <a:custGeom>
          <a:avLst/>
          <a:gdLst/>
          <a:ahLst/>
          <a:cxnLst/>
          <a:rect l="0" t="0" r="0" b="0"/>
          <a:pathLst>
            <a:path>
              <a:moveTo>
                <a:pt x="0" y="0"/>
              </a:moveTo>
              <a:lnTo>
                <a:pt x="0" y="249510"/>
              </a:lnTo>
              <a:lnTo>
                <a:pt x="2875309" y="249510"/>
              </a:lnTo>
              <a:lnTo>
                <a:pt x="2875309" y="499020"/>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356F87-12F0-427D-AF5D-45906D825E19}">
      <dsp:nvSpPr>
        <dsp:cNvPr id="0" name=""/>
        <dsp:cNvSpPr/>
      </dsp:nvSpPr>
      <dsp:spPr>
        <a:xfrm>
          <a:off x="4018280" y="2459823"/>
          <a:ext cx="91440" cy="499020"/>
        </a:xfrm>
        <a:custGeom>
          <a:avLst/>
          <a:gdLst/>
          <a:ahLst/>
          <a:cxnLst/>
          <a:rect l="0" t="0" r="0" b="0"/>
          <a:pathLst>
            <a:path>
              <a:moveTo>
                <a:pt x="45720" y="0"/>
              </a:moveTo>
              <a:lnTo>
                <a:pt x="45720" y="499020"/>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1C272-2D5B-4BD7-BCC8-78AAD9D2EBB2}">
      <dsp:nvSpPr>
        <dsp:cNvPr id="0" name=""/>
        <dsp:cNvSpPr/>
      </dsp:nvSpPr>
      <dsp:spPr>
        <a:xfrm>
          <a:off x="1188690" y="2459823"/>
          <a:ext cx="2875309" cy="499020"/>
        </a:xfrm>
        <a:custGeom>
          <a:avLst/>
          <a:gdLst/>
          <a:ahLst/>
          <a:cxnLst/>
          <a:rect l="0" t="0" r="0" b="0"/>
          <a:pathLst>
            <a:path>
              <a:moveTo>
                <a:pt x="2875309" y="0"/>
              </a:moveTo>
              <a:lnTo>
                <a:pt x="2875309" y="249510"/>
              </a:lnTo>
              <a:lnTo>
                <a:pt x="0" y="249510"/>
              </a:lnTo>
              <a:lnTo>
                <a:pt x="0" y="499020"/>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606EEA-A03E-4367-A404-7755CD0DCE1E}">
      <dsp:nvSpPr>
        <dsp:cNvPr id="0" name=""/>
        <dsp:cNvSpPr/>
      </dsp:nvSpPr>
      <dsp:spPr>
        <a:xfrm>
          <a:off x="2875855" y="1271678"/>
          <a:ext cx="2376289" cy="11881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b="1" kern="1200"/>
            <a:t>MECHANICS</a:t>
          </a:r>
          <a:endParaRPr lang="en-US" sz="3400" b="1" kern="1200" dirty="0"/>
        </a:p>
      </dsp:txBody>
      <dsp:txXfrm>
        <a:off x="2875855" y="1271678"/>
        <a:ext cx="2376289" cy="1188144"/>
      </dsp:txXfrm>
    </dsp:sp>
    <dsp:sp modelId="{18DEFB9B-4212-454C-8992-505CEBFA8A37}">
      <dsp:nvSpPr>
        <dsp:cNvPr id="0" name=""/>
        <dsp:cNvSpPr/>
      </dsp:nvSpPr>
      <dsp:spPr>
        <a:xfrm>
          <a:off x="545" y="2958843"/>
          <a:ext cx="2376289" cy="11881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b="1" kern="1200" dirty="0"/>
            <a:t>NEWTONIAN</a:t>
          </a:r>
        </a:p>
        <a:p>
          <a:pPr marL="0" lvl="0" indent="0" algn="ctr" defTabSz="1511300">
            <a:lnSpc>
              <a:spcPct val="90000"/>
            </a:lnSpc>
            <a:spcBef>
              <a:spcPct val="0"/>
            </a:spcBef>
            <a:spcAft>
              <a:spcPct val="35000"/>
            </a:spcAft>
            <a:buNone/>
          </a:pPr>
          <a:r>
            <a:rPr lang="en-US" sz="3400" b="1" kern="1200" dirty="0"/>
            <a:t>MECHANICS</a:t>
          </a:r>
        </a:p>
      </dsp:txBody>
      <dsp:txXfrm>
        <a:off x="545" y="2958843"/>
        <a:ext cx="2376289" cy="1188144"/>
      </dsp:txXfrm>
    </dsp:sp>
    <dsp:sp modelId="{E6EA2557-E642-46DA-BEFE-0C2BF1FF92E0}">
      <dsp:nvSpPr>
        <dsp:cNvPr id="0" name=""/>
        <dsp:cNvSpPr/>
      </dsp:nvSpPr>
      <dsp:spPr>
        <a:xfrm>
          <a:off x="2875855" y="2958843"/>
          <a:ext cx="2376289" cy="11881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b="1" kern="1200" dirty="0"/>
            <a:t>RELATIVISTIC </a:t>
          </a:r>
        </a:p>
        <a:p>
          <a:pPr marL="0" lvl="0" indent="0" algn="ctr" defTabSz="1511300">
            <a:lnSpc>
              <a:spcPct val="90000"/>
            </a:lnSpc>
            <a:spcBef>
              <a:spcPct val="0"/>
            </a:spcBef>
            <a:spcAft>
              <a:spcPct val="35000"/>
            </a:spcAft>
            <a:buNone/>
          </a:pPr>
          <a:r>
            <a:rPr lang="en-US" sz="3400" b="1" kern="1200" dirty="0"/>
            <a:t>MECHANICS</a:t>
          </a:r>
        </a:p>
      </dsp:txBody>
      <dsp:txXfrm>
        <a:off x="2875855" y="2958843"/>
        <a:ext cx="2376289" cy="1188144"/>
      </dsp:txXfrm>
    </dsp:sp>
    <dsp:sp modelId="{5565FE25-B9E3-4BF3-B1EA-1C1E271DBADA}">
      <dsp:nvSpPr>
        <dsp:cNvPr id="0" name=""/>
        <dsp:cNvSpPr/>
      </dsp:nvSpPr>
      <dsp:spPr>
        <a:xfrm>
          <a:off x="5751165" y="2958843"/>
          <a:ext cx="2376289" cy="11881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b="1" kern="1200" dirty="0"/>
            <a:t>QUANTUM</a:t>
          </a:r>
        </a:p>
        <a:p>
          <a:pPr marL="0" lvl="0" indent="0" algn="ctr" defTabSz="1511300">
            <a:lnSpc>
              <a:spcPct val="90000"/>
            </a:lnSpc>
            <a:spcBef>
              <a:spcPct val="0"/>
            </a:spcBef>
            <a:spcAft>
              <a:spcPct val="35000"/>
            </a:spcAft>
            <a:buNone/>
          </a:pPr>
          <a:r>
            <a:rPr lang="en-US" sz="3400" b="1" kern="1200" dirty="0"/>
            <a:t>MECHANICS</a:t>
          </a:r>
        </a:p>
      </dsp:txBody>
      <dsp:txXfrm>
        <a:off x="5751165" y="2958843"/>
        <a:ext cx="2376289" cy="1188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0E485-BF05-4968-96D4-560759E0A1C2}">
      <dsp:nvSpPr>
        <dsp:cNvPr id="0" name=""/>
        <dsp:cNvSpPr/>
      </dsp:nvSpPr>
      <dsp:spPr>
        <a:xfrm>
          <a:off x="10034516" y="2674160"/>
          <a:ext cx="848201" cy="403666"/>
        </a:xfrm>
        <a:custGeom>
          <a:avLst/>
          <a:gdLst/>
          <a:ahLst/>
          <a:cxnLst/>
          <a:rect l="0" t="0" r="0" b="0"/>
          <a:pathLst>
            <a:path>
              <a:moveTo>
                <a:pt x="0" y="0"/>
              </a:moveTo>
              <a:lnTo>
                <a:pt x="0" y="275087"/>
              </a:lnTo>
              <a:lnTo>
                <a:pt x="848201" y="275087"/>
              </a:lnTo>
              <a:lnTo>
                <a:pt x="848201" y="40366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E9309B4-DFB1-4226-A8B5-6C1B88388981}">
      <dsp:nvSpPr>
        <dsp:cNvPr id="0" name=""/>
        <dsp:cNvSpPr/>
      </dsp:nvSpPr>
      <dsp:spPr>
        <a:xfrm>
          <a:off x="9186315" y="2674160"/>
          <a:ext cx="848201" cy="403666"/>
        </a:xfrm>
        <a:custGeom>
          <a:avLst/>
          <a:gdLst/>
          <a:ahLst/>
          <a:cxnLst/>
          <a:rect l="0" t="0" r="0" b="0"/>
          <a:pathLst>
            <a:path>
              <a:moveTo>
                <a:pt x="848201" y="0"/>
              </a:moveTo>
              <a:lnTo>
                <a:pt x="848201" y="275087"/>
              </a:lnTo>
              <a:lnTo>
                <a:pt x="0" y="275087"/>
              </a:lnTo>
              <a:lnTo>
                <a:pt x="0" y="40366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A26471D-262F-4BC4-9828-2B975EF3C386}">
      <dsp:nvSpPr>
        <dsp:cNvPr id="0" name=""/>
        <dsp:cNvSpPr/>
      </dsp:nvSpPr>
      <dsp:spPr>
        <a:xfrm>
          <a:off x="5737072" y="1389135"/>
          <a:ext cx="4297444" cy="403666"/>
        </a:xfrm>
        <a:custGeom>
          <a:avLst/>
          <a:gdLst/>
          <a:ahLst/>
          <a:cxnLst/>
          <a:rect l="0" t="0" r="0" b="0"/>
          <a:pathLst>
            <a:path>
              <a:moveTo>
                <a:pt x="0" y="0"/>
              </a:moveTo>
              <a:lnTo>
                <a:pt x="0" y="275087"/>
              </a:lnTo>
              <a:lnTo>
                <a:pt x="4297444" y="275087"/>
              </a:lnTo>
              <a:lnTo>
                <a:pt x="4297444" y="40366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B62B683-9BE5-4594-B8EB-4EE0DA6B118B}">
      <dsp:nvSpPr>
        <dsp:cNvPr id="0" name=""/>
        <dsp:cNvSpPr/>
      </dsp:nvSpPr>
      <dsp:spPr>
        <a:xfrm>
          <a:off x="5793510" y="2674160"/>
          <a:ext cx="1696402" cy="403666"/>
        </a:xfrm>
        <a:custGeom>
          <a:avLst/>
          <a:gdLst/>
          <a:ahLst/>
          <a:cxnLst/>
          <a:rect l="0" t="0" r="0" b="0"/>
          <a:pathLst>
            <a:path>
              <a:moveTo>
                <a:pt x="0" y="0"/>
              </a:moveTo>
              <a:lnTo>
                <a:pt x="0" y="275087"/>
              </a:lnTo>
              <a:lnTo>
                <a:pt x="1696402" y="275087"/>
              </a:lnTo>
              <a:lnTo>
                <a:pt x="1696402" y="40366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AC85AAC-649A-457B-BC44-63F4436A2540}">
      <dsp:nvSpPr>
        <dsp:cNvPr id="0" name=""/>
        <dsp:cNvSpPr/>
      </dsp:nvSpPr>
      <dsp:spPr>
        <a:xfrm>
          <a:off x="5747790" y="2674160"/>
          <a:ext cx="91440" cy="403666"/>
        </a:xfrm>
        <a:custGeom>
          <a:avLst/>
          <a:gdLst/>
          <a:ahLst/>
          <a:cxnLst/>
          <a:rect l="0" t="0" r="0" b="0"/>
          <a:pathLst>
            <a:path>
              <a:moveTo>
                <a:pt x="45720" y="0"/>
              </a:moveTo>
              <a:lnTo>
                <a:pt x="45720" y="40366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7DF570E-BADC-4362-A38D-A24B98FA163F}">
      <dsp:nvSpPr>
        <dsp:cNvPr id="0" name=""/>
        <dsp:cNvSpPr/>
      </dsp:nvSpPr>
      <dsp:spPr>
        <a:xfrm>
          <a:off x="4097107" y="2674160"/>
          <a:ext cx="1696402" cy="403666"/>
        </a:xfrm>
        <a:custGeom>
          <a:avLst/>
          <a:gdLst/>
          <a:ahLst/>
          <a:cxnLst/>
          <a:rect l="0" t="0" r="0" b="0"/>
          <a:pathLst>
            <a:path>
              <a:moveTo>
                <a:pt x="1696402" y="0"/>
              </a:moveTo>
              <a:lnTo>
                <a:pt x="1696402" y="275087"/>
              </a:lnTo>
              <a:lnTo>
                <a:pt x="0" y="275087"/>
              </a:lnTo>
              <a:lnTo>
                <a:pt x="0" y="40366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4AB4215-880A-4549-A0C9-66A3E32DC9B4}">
      <dsp:nvSpPr>
        <dsp:cNvPr id="0" name=""/>
        <dsp:cNvSpPr/>
      </dsp:nvSpPr>
      <dsp:spPr>
        <a:xfrm>
          <a:off x="5691352" y="1389135"/>
          <a:ext cx="91440" cy="403666"/>
        </a:xfrm>
        <a:custGeom>
          <a:avLst/>
          <a:gdLst/>
          <a:ahLst/>
          <a:cxnLst/>
          <a:rect l="0" t="0" r="0" b="0"/>
          <a:pathLst>
            <a:path>
              <a:moveTo>
                <a:pt x="45720" y="0"/>
              </a:moveTo>
              <a:lnTo>
                <a:pt x="45720" y="275087"/>
              </a:lnTo>
              <a:lnTo>
                <a:pt x="102158" y="275087"/>
              </a:lnTo>
              <a:lnTo>
                <a:pt x="102158" y="40366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20398A4-E17E-46FD-A416-DA92F7E7A58E}">
      <dsp:nvSpPr>
        <dsp:cNvPr id="0" name=""/>
        <dsp:cNvSpPr/>
      </dsp:nvSpPr>
      <dsp:spPr>
        <a:xfrm>
          <a:off x="1552503" y="2674160"/>
          <a:ext cx="848201" cy="394879"/>
        </a:xfrm>
        <a:custGeom>
          <a:avLst/>
          <a:gdLst/>
          <a:ahLst/>
          <a:cxnLst/>
          <a:rect l="0" t="0" r="0" b="0"/>
          <a:pathLst>
            <a:path>
              <a:moveTo>
                <a:pt x="0" y="0"/>
              </a:moveTo>
              <a:lnTo>
                <a:pt x="0" y="266299"/>
              </a:lnTo>
              <a:lnTo>
                <a:pt x="848201" y="266299"/>
              </a:lnTo>
              <a:lnTo>
                <a:pt x="848201" y="39487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76A1ECB-0AFB-439E-8D67-A62653536B4E}">
      <dsp:nvSpPr>
        <dsp:cNvPr id="0" name=""/>
        <dsp:cNvSpPr/>
      </dsp:nvSpPr>
      <dsp:spPr>
        <a:xfrm>
          <a:off x="704302" y="2674160"/>
          <a:ext cx="848201" cy="403666"/>
        </a:xfrm>
        <a:custGeom>
          <a:avLst/>
          <a:gdLst/>
          <a:ahLst/>
          <a:cxnLst/>
          <a:rect l="0" t="0" r="0" b="0"/>
          <a:pathLst>
            <a:path>
              <a:moveTo>
                <a:pt x="848201" y="0"/>
              </a:moveTo>
              <a:lnTo>
                <a:pt x="848201" y="275087"/>
              </a:lnTo>
              <a:lnTo>
                <a:pt x="0" y="275087"/>
              </a:lnTo>
              <a:lnTo>
                <a:pt x="0" y="40366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8CBDD71-26C2-4D82-84BD-21FC075A35BF}">
      <dsp:nvSpPr>
        <dsp:cNvPr id="0" name=""/>
        <dsp:cNvSpPr/>
      </dsp:nvSpPr>
      <dsp:spPr>
        <a:xfrm>
          <a:off x="1552503" y="1389135"/>
          <a:ext cx="4184568" cy="403666"/>
        </a:xfrm>
        <a:custGeom>
          <a:avLst/>
          <a:gdLst/>
          <a:ahLst/>
          <a:cxnLst/>
          <a:rect l="0" t="0" r="0" b="0"/>
          <a:pathLst>
            <a:path>
              <a:moveTo>
                <a:pt x="4184568" y="0"/>
              </a:moveTo>
              <a:lnTo>
                <a:pt x="4184568" y="275087"/>
              </a:lnTo>
              <a:lnTo>
                <a:pt x="0" y="275087"/>
              </a:lnTo>
              <a:lnTo>
                <a:pt x="0" y="40366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218065F-1CCB-4DC8-8CC2-FDCE408E1EF4}">
      <dsp:nvSpPr>
        <dsp:cNvPr id="0" name=""/>
        <dsp:cNvSpPr/>
      </dsp:nvSpPr>
      <dsp:spPr>
        <a:xfrm>
          <a:off x="4665173" y="507777"/>
          <a:ext cx="2143796"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EE19EA3-7B82-4564-A766-27326323EBCB}">
      <dsp:nvSpPr>
        <dsp:cNvPr id="0" name=""/>
        <dsp:cNvSpPr/>
      </dsp:nvSpPr>
      <dsp:spPr>
        <a:xfrm>
          <a:off x="4819392" y="654284"/>
          <a:ext cx="2143796" cy="881358"/>
        </a:xfrm>
        <a:prstGeom prst="flowChartProcess">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accent4">
                  <a:lumMod val="75000"/>
                </a:schemeClr>
              </a:solidFill>
              <a:latin typeface="Times New Roman" panose="02020603050405020304" pitchFamily="18" charset="0"/>
              <a:cs typeface="Times New Roman" panose="02020603050405020304" pitchFamily="18" charset="0"/>
            </a:rPr>
            <a:t>Mechanics</a:t>
          </a:r>
        </a:p>
      </dsp:txBody>
      <dsp:txXfrm>
        <a:off x="4819392" y="654284"/>
        <a:ext cx="2143796" cy="881358"/>
      </dsp:txXfrm>
    </dsp:sp>
    <dsp:sp modelId="{CCAF68D8-1F70-44D1-B699-1BA45ED64F3D}">
      <dsp:nvSpPr>
        <dsp:cNvPr id="0" name=""/>
        <dsp:cNvSpPr/>
      </dsp:nvSpPr>
      <dsp:spPr>
        <a:xfrm>
          <a:off x="280363" y="1792802"/>
          <a:ext cx="2544280"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1088C67-3EC4-4F12-B3D4-2C25EAFCB459}">
      <dsp:nvSpPr>
        <dsp:cNvPr id="0" name=""/>
        <dsp:cNvSpPr/>
      </dsp:nvSpPr>
      <dsp:spPr>
        <a:xfrm>
          <a:off x="434582" y="1939309"/>
          <a:ext cx="2544280"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accent4">
                  <a:lumMod val="75000"/>
                </a:schemeClr>
              </a:solidFill>
              <a:latin typeface="Times New Roman" panose="02020603050405020304" pitchFamily="18" charset="0"/>
              <a:cs typeface="Times New Roman" panose="02020603050405020304" pitchFamily="18" charset="0"/>
            </a:rPr>
            <a:t>Mechs. of Rigid Bodies</a:t>
          </a:r>
        </a:p>
      </dsp:txBody>
      <dsp:txXfrm>
        <a:off x="460396" y="1965123"/>
        <a:ext cx="2492652" cy="829730"/>
      </dsp:txXfrm>
    </dsp:sp>
    <dsp:sp modelId="{7F97CE48-CF65-45EC-96DF-7A22BA581E7A}">
      <dsp:nvSpPr>
        <dsp:cNvPr id="0" name=""/>
        <dsp:cNvSpPr/>
      </dsp:nvSpPr>
      <dsp:spPr>
        <a:xfrm>
          <a:off x="10319" y="3077827"/>
          <a:ext cx="1387965"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B1816B6-293A-42B2-8439-BBAFC45126BE}">
      <dsp:nvSpPr>
        <dsp:cNvPr id="0" name=""/>
        <dsp:cNvSpPr/>
      </dsp:nvSpPr>
      <dsp:spPr>
        <a:xfrm>
          <a:off x="164537" y="3224334"/>
          <a:ext cx="1387965"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4">
                  <a:lumMod val="75000"/>
                </a:schemeClr>
              </a:solidFill>
              <a:latin typeface="Times New Roman" panose="02020603050405020304" pitchFamily="18" charset="0"/>
              <a:cs typeface="Times New Roman" panose="02020603050405020304" pitchFamily="18" charset="0"/>
            </a:rPr>
            <a:t>Statics</a:t>
          </a:r>
        </a:p>
      </dsp:txBody>
      <dsp:txXfrm>
        <a:off x="190351" y="3250148"/>
        <a:ext cx="1336337" cy="829730"/>
      </dsp:txXfrm>
    </dsp:sp>
    <dsp:sp modelId="{F9A3C810-B7CC-4A57-9FD1-84C973281739}">
      <dsp:nvSpPr>
        <dsp:cNvPr id="0" name=""/>
        <dsp:cNvSpPr/>
      </dsp:nvSpPr>
      <dsp:spPr>
        <a:xfrm>
          <a:off x="1706722" y="3069039"/>
          <a:ext cx="1387965"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3923F14-FDD0-497C-BD92-62856276644B}">
      <dsp:nvSpPr>
        <dsp:cNvPr id="0" name=""/>
        <dsp:cNvSpPr/>
      </dsp:nvSpPr>
      <dsp:spPr>
        <a:xfrm>
          <a:off x="1860940" y="3215547"/>
          <a:ext cx="1387965"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lumMod val="75000"/>
                </a:schemeClr>
              </a:solidFill>
              <a:latin typeface="Times New Roman" panose="02020603050405020304" pitchFamily="18" charset="0"/>
              <a:cs typeface="Times New Roman" panose="02020603050405020304" pitchFamily="18" charset="0"/>
            </a:rPr>
            <a:t>Dynamics</a:t>
          </a:r>
        </a:p>
      </dsp:txBody>
      <dsp:txXfrm>
        <a:off x="1886754" y="3241361"/>
        <a:ext cx="1336337" cy="829730"/>
      </dsp:txXfrm>
    </dsp:sp>
    <dsp:sp modelId="{96863B1D-4751-418F-A576-AA559A1D9BD2}">
      <dsp:nvSpPr>
        <dsp:cNvPr id="0" name=""/>
        <dsp:cNvSpPr/>
      </dsp:nvSpPr>
      <dsp:spPr>
        <a:xfrm>
          <a:off x="4664087" y="1792802"/>
          <a:ext cx="2258844"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02AE19E-8EE0-408F-ABF1-ED7752855F06}">
      <dsp:nvSpPr>
        <dsp:cNvPr id="0" name=""/>
        <dsp:cNvSpPr/>
      </dsp:nvSpPr>
      <dsp:spPr>
        <a:xfrm>
          <a:off x="4818306" y="1939309"/>
          <a:ext cx="2258844"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4">
                  <a:lumMod val="75000"/>
                </a:schemeClr>
              </a:solidFill>
              <a:latin typeface="Times New Roman" panose="02020603050405020304" pitchFamily="18" charset="0"/>
              <a:cs typeface="Times New Roman" panose="02020603050405020304" pitchFamily="18" charset="0"/>
            </a:rPr>
            <a:t>Mechs. of Deformable Bodies</a:t>
          </a:r>
        </a:p>
      </dsp:txBody>
      <dsp:txXfrm>
        <a:off x="4844120" y="1965123"/>
        <a:ext cx="2207216" cy="829730"/>
      </dsp:txXfrm>
    </dsp:sp>
    <dsp:sp modelId="{643715FA-F150-4472-BA0E-C8A27BCB6622}">
      <dsp:nvSpPr>
        <dsp:cNvPr id="0" name=""/>
        <dsp:cNvSpPr/>
      </dsp:nvSpPr>
      <dsp:spPr>
        <a:xfrm>
          <a:off x="3403124" y="3077827"/>
          <a:ext cx="1387965"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79A08BF-2F8B-4378-A2FB-F06B708CE681}">
      <dsp:nvSpPr>
        <dsp:cNvPr id="0" name=""/>
        <dsp:cNvSpPr/>
      </dsp:nvSpPr>
      <dsp:spPr>
        <a:xfrm>
          <a:off x="3557343" y="3224334"/>
          <a:ext cx="1387965"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4">
                  <a:lumMod val="75000"/>
                </a:schemeClr>
              </a:solidFill>
              <a:latin typeface="Times New Roman" panose="02020603050405020304" pitchFamily="18" charset="0"/>
              <a:cs typeface="Times New Roman" panose="02020603050405020304" pitchFamily="18" charset="0"/>
            </a:rPr>
            <a:t>Theory of Failure</a:t>
          </a:r>
        </a:p>
      </dsp:txBody>
      <dsp:txXfrm>
        <a:off x="3583157" y="3250148"/>
        <a:ext cx="1336337" cy="829730"/>
      </dsp:txXfrm>
    </dsp:sp>
    <dsp:sp modelId="{8272CF20-0755-4139-81C3-222574B4CEB6}">
      <dsp:nvSpPr>
        <dsp:cNvPr id="0" name=""/>
        <dsp:cNvSpPr/>
      </dsp:nvSpPr>
      <dsp:spPr>
        <a:xfrm>
          <a:off x="5099527" y="3077827"/>
          <a:ext cx="1387965"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DFB92B9-C081-49E0-9F17-5376DFA97380}">
      <dsp:nvSpPr>
        <dsp:cNvPr id="0" name=""/>
        <dsp:cNvSpPr/>
      </dsp:nvSpPr>
      <dsp:spPr>
        <a:xfrm>
          <a:off x="5253745" y="3224334"/>
          <a:ext cx="1387965"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4">
                  <a:lumMod val="75000"/>
                </a:schemeClr>
              </a:solidFill>
              <a:latin typeface="Times New Roman" panose="02020603050405020304" pitchFamily="18" charset="0"/>
              <a:cs typeface="Times New Roman" panose="02020603050405020304" pitchFamily="18" charset="0"/>
            </a:rPr>
            <a:t>Theory of Plasticity</a:t>
          </a:r>
        </a:p>
      </dsp:txBody>
      <dsp:txXfrm>
        <a:off x="5279559" y="3250148"/>
        <a:ext cx="1336337" cy="829730"/>
      </dsp:txXfrm>
    </dsp:sp>
    <dsp:sp modelId="{9108D041-B815-495A-99AB-BBAD9F82A619}">
      <dsp:nvSpPr>
        <dsp:cNvPr id="0" name=""/>
        <dsp:cNvSpPr/>
      </dsp:nvSpPr>
      <dsp:spPr>
        <a:xfrm>
          <a:off x="6795930" y="3077827"/>
          <a:ext cx="1387965"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FAE5889-485A-4933-ADBF-9C7F08E9B770}">
      <dsp:nvSpPr>
        <dsp:cNvPr id="0" name=""/>
        <dsp:cNvSpPr/>
      </dsp:nvSpPr>
      <dsp:spPr>
        <a:xfrm>
          <a:off x="6950148" y="3224334"/>
          <a:ext cx="1387965"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4">
                  <a:lumMod val="75000"/>
                </a:schemeClr>
              </a:solidFill>
              <a:latin typeface="Times New Roman" panose="02020603050405020304" pitchFamily="18" charset="0"/>
              <a:cs typeface="Times New Roman" panose="02020603050405020304" pitchFamily="18" charset="0"/>
            </a:rPr>
            <a:t>Theory of Elasticity</a:t>
          </a:r>
        </a:p>
      </dsp:txBody>
      <dsp:txXfrm>
        <a:off x="6975962" y="3250148"/>
        <a:ext cx="1336337" cy="829730"/>
      </dsp:txXfrm>
    </dsp:sp>
    <dsp:sp modelId="{9F6CE7C8-7F2F-43C6-8D58-CA591FE6CE21}">
      <dsp:nvSpPr>
        <dsp:cNvPr id="0" name=""/>
        <dsp:cNvSpPr/>
      </dsp:nvSpPr>
      <dsp:spPr>
        <a:xfrm>
          <a:off x="8875253" y="1792802"/>
          <a:ext cx="2318527"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4CB775CE-A7A1-4034-9E1A-87FD36E65171}">
      <dsp:nvSpPr>
        <dsp:cNvPr id="0" name=""/>
        <dsp:cNvSpPr/>
      </dsp:nvSpPr>
      <dsp:spPr>
        <a:xfrm>
          <a:off x="9029471" y="1939309"/>
          <a:ext cx="2318527"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accent4">
                  <a:lumMod val="75000"/>
                </a:schemeClr>
              </a:solidFill>
              <a:latin typeface="Times New Roman" panose="02020603050405020304" pitchFamily="18" charset="0"/>
              <a:cs typeface="Times New Roman" panose="02020603050405020304" pitchFamily="18" charset="0"/>
            </a:rPr>
            <a:t>Mechs. of Fluids</a:t>
          </a:r>
        </a:p>
      </dsp:txBody>
      <dsp:txXfrm>
        <a:off x="9055285" y="1965123"/>
        <a:ext cx="2266899" cy="829730"/>
      </dsp:txXfrm>
    </dsp:sp>
    <dsp:sp modelId="{0BFCBDD6-DBB4-48D1-BDDE-9F1CDCF3285D}">
      <dsp:nvSpPr>
        <dsp:cNvPr id="0" name=""/>
        <dsp:cNvSpPr/>
      </dsp:nvSpPr>
      <dsp:spPr>
        <a:xfrm>
          <a:off x="8492332" y="3077827"/>
          <a:ext cx="1387965"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AE3927D-5695-4A00-B4B5-9A39C7D43B4F}">
      <dsp:nvSpPr>
        <dsp:cNvPr id="0" name=""/>
        <dsp:cNvSpPr/>
      </dsp:nvSpPr>
      <dsp:spPr>
        <a:xfrm>
          <a:off x="8646551" y="3224334"/>
          <a:ext cx="1387965"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lumMod val="75000"/>
                </a:schemeClr>
              </a:solidFill>
              <a:latin typeface="Times New Roman" panose="02020603050405020304" pitchFamily="18" charset="0"/>
              <a:cs typeface="Times New Roman" panose="02020603050405020304" pitchFamily="18" charset="0"/>
            </a:rPr>
            <a:t>Incompressible Fluids</a:t>
          </a:r>
        </a:p>
      </dsp:txBody>
      <dsp:txXfrm>
        <a:off x="8672365" y="3250148"/>
        <a:ext cx="1336337" cy="829730"/>
      </dsp:txXfrm>
    </dsp:sp>
    <dsp:sp modelId="{BED84E36-C5D9-4FC0-B175-721AD36C46E6}">
      <dsp:nvSpPr>
        <dsp:cNvPr id="0" name=""/>
        <dsp:cNvSpPr/>
      </dsp:nvSpPr>
      <dsp:spPr>
        <a:xfrm>
          <a:off x="10188735" y="3077827"/>
          <a:ext cx="1387965" cy="8813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D1CE9518-2E14-47AE-A000-2F8395D297E8}">
      <dsp:nvSpPr>
        <dsp:cNvPr id="0" name=""/>
        <dsp:cNvSpPr/>
      </dsp:nvSpPr>
      <dsp:spPr>
        <a:xfrm>
          <a:off x="10342953" y="3224334"/>
          <a:ext cx="1387965" cy="88135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lumMod val="75000"/>
                </a:schemeClr>
              </a:solidFill>
              <a:latin typeface="Times New Roman" panose="02020603050405020304" pitchFamily="18" charset="0"/>
              <a:cs typeface="Times New Roman" panose="02020603050405020304" pitchFamily="18" charset="0"/>
            </a:rPr>
            <a:t>Compressible Fluids</a:t>
          </a:r>
        </a:p>
      </dsp:txBody>
      <dsp:txXfrm>
        <a:off x="10368767" y="3250148"/>
        <a:ext cx="1336337" cy="82973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0-15T03:56:47.181"/>
    </inkml:context>
    <inkml:brush xml:id="br0">
      <inkml:brushProperty name="width" value="0.05292" units="cm"/>
      <inkml:brushProperty name="height" value="0.05292" units="cm"/>
      <inkml:brushProperty name="color" value="#FF0000"/>
    </inkml:brush>
  </inkml:definitions>
  <inkml:trace contextRef="#ctx0" brushRef="#br0">8260 5060 0,'25'0'234,"-25"0"-203,25 0 0,99 0-31,-75 0 16,50 0-16,-49 0 15,24 0 1,-24 0-16,0 0 15,-26 0 1,26 0-16,-50 0 16,50 0-16,-26 0 15,1 0 1,-25 0-1,25 0 1,-25 0-16,25 0 16,-25 0-1,25 0-15,0 0 16,-1 0-16,-24 0 15,25 0 1,0 0-16,-25 0 16,25 0-16,-25 0 15,49 0 1,-49 0-16,25 0 15,25 0-15,-50 0 16,25 0 0,-25 0-16,49 0 15,-24 0-15,0 0 16,-25 0-1,25 0-15,-25 0 16,24 0-16,-24 0 16,25 0-1,0 0-15,-25 0 16,0 0-1,25 0 1,-25 0-16,25 0 0,-1 0 31,-24 0-15,25 0-1,-25 0 17,25 0-17,-25 0 16,25 0 1,0 0-17,-25 0 32,24 0-16,-24 0 16,25 0 31,0 0 0,-25 0 31,25 0-31</inkml:trace>
  <inkml:trace contextRef="#ctx0" brushRef="#br0" timeOffset="3685">9872 5060 0,'0'50'265,"0"-50"-233,0 25-32,0-1 15,0 1-15,0-25 31,0 25-31,0-25 0,0 25 32,0 0-32,0-1 15,0-24 1,0 25-1,0-25-15,0 25 16,0 0-16,0-25 16,0 25-1,0-25-15,0 24 16,0 1-16,0-25 15,0 25 1,0-25-16,25 25 31,-25-25-31,0 25 16,0 24-1,0-24 1,0 0-16,0 0 0,0-1 16,0 1-1,0 0-15,0 0 16,0 0-1,0-1-15,0 1 16,0 0-16,0 0 16,0 25-16,0-50 15,0 49 1,0-24-16,0-25 15,0 25-15,0 0 16,0-25 0,0 24-16,0-24 15,0 25 1,0 0-16,0-25 15,0 25-15,25-25 16,-25 25 0,0-25-1,0 24-15,0 1 16,0-25-16,0 25 31,0-25-15,0 50-16,0-50 15,0 24 1,0-24-16,0 25 15,0-25 1,0 25 0,0 0 15,0-25 0,0 25-15,0-25 15,0 24 16,0 1 15</inkml:trace>
  <inkml:trace contextRef="#ctx0" brushRef="#br0" timeOffset="20327">9475 5060 0,'0'0'63,"0"0"108,-24 0-155,24 0-1,0 25 17,0-25-17,0 25 1,0-25-1,0 0 1,0 25 15,0-1-15,0-24 15,0 25 0,0-25-15,0 25 15,0 0 0,0-25-15,0 25 15,0-25 0,0 24-15,0-24 15,0 0-15,0 25 15,0-25-16,0 25 1,0-25 15,0 0-15,24 0-1,-24 25 1,25-25 15,-25 0-15,0 0-1,25 25 32,-25-25 0,25 0-16,-25 24-15,0-24-1,25 0 32,-25 0-31,24 0 31,-24 0 31,25 0 0,-25 0 0</inkml:trace>
  <inkml:trace contextRef="#ctx0" brushRef="#br0" timeOffset="23068">8260 5606 0,'-25'0'0,"25"0"31,-25 25 0,25-25-31,0 24 16,-24-24-16,-1 0 15,25 25 1,0-25-16,0 0 31,-25 25-31,25-25 16,0 25-16,0 0 15,-25-25 1,25 24-16,0 1 31,0 0-31,0 0 16,0 0-1,0 24-15,0-49 31,0 75-15,0-50 0,0-25-16,0 24 15,0 1 1,0-25-16,0 25 15,0-25-15,0 25 16,25-25 0,-25 25-16,0-1 15,25-24 1,0 0-16,-25 25 15,24-25 1,-24 0 0,25 0-1,-25 25 1,25-25-1,0 0 1,-25 0 0,25 0 30,-25 0-14,24 0-1,1 0 16,-25 0-32,0 0 16,0-25-15,0 25 0,0-25 15,0 1-31,0 24 0,0-25 15,0 25 1,0-25 0,0 25 15,0-25 0,0 0-15,-25 25-1,25 0-15,0 0 16,0-24-1,-24 24 1,24 0-16,-25 0 0,25-25 16,-25 25-1,25 0-15,0-25 16,-25 25-1,25 0 1,0 0 15,-25 0-15,25 0 15,-24 0 16,-1 0-16,25 0 0,-25 0 0,25 0 16</inkml:trace>
  <inkml:trace contextRef="#ctx0" brushRef="#br0" timeOffset="25693">8483 5854 0,'0'0'125,"0"0"-110,0 0 1,0 0-1,0 25 1,0-25 0,0 0-16,0 25 15,0-1 1,0-24-16,0 25 15,0-25 1,0 25 0,0 0 15,0-25-31,0 25 15,0-25-15,0 24 32,0-24-32,0 25 15,0 0 1,0-25-1,0 0 1,0 25 0,0-25 15,25 0-16,-25 0 17,25 0-17,-25 0 1,25 0-1,-25 0-15,24 0 16,1 0-16,-25 0 16,25 0-1,-25 0 1,25 0-16,0 0 31,-25 0-15,24 0-1,-24 0 16,25 0 1,-25-25 14,0 0-14,0 25-17,0-25 1,0 25-1,0-24 1,0 24-16,0-25 16,0 0-1,0 25-15,0-25 16,0 25-16,0-25 31,0 1-31,0 24 16,0-25-1,0 25-15,0-25 16,0 25-1,0 0 1,0-25-16,-25 25 31,25-25-31,0 25 16,-24 0-16,24 0 15,-25 0-15,25 0 16,0-25 0,-25 25-16,25 0 31,-25 0-16,0 0 17,25 0-1,-24 0 0,24 0 0,-25 0 0,25 0-15,-25 0 31,25 0-16,-25 0 0</inkml:trace>
  <inkml:trace contextRef="#ctx0" brushRef="#br0" timeOffset="33006">8483 4787 0,'0'0'46,"0"0"-46,0 0 32,0 0 14,-25 25-14,25-25-1,0 0-16,-24 25 1,-1 0 0,25-25-16,0 0 15,-25 25 1,25-25-16,0 0 15,0 24-15,-25 1 32,0-25-17,25 25 1,0-25-1,0 0 1,-24 25 0,24-25-1,0 0 16,0 25-15,0-1 31,-25-24-32,25 0 1,0 25 46,0-25 594,0 25-578,0 0-63,0-25 16,0 0-15,0 25 0,0-25-1,0 0 1,25 0 15,-25 24-15,0-24-1,24 0 1,1 25 31,-25 0-1,0-25-14,25 0-1,-25 25-16,0-25 1,0 0 0,25 0 30,-25 25-46,25-25 32,-25 0-17,0 0 16,0 24-31,24-24 78,-24 25-62</inkml:trace>
  <inkml:trace contextRef="#ctx0" brushRef="#br0" timeOffset="38008">9823 6300 0,'0'0'296,"0"0"-280,0 25 15,0 0-16,24-25 1,-24 0-16,0 25 31,0-25-15,0 0 15,0 25-15,0-1-1,25-24 16,-25 25 16,0-25-16,0 0-15,0 25 0,0-25 15,0 25 16,0 0-16,25-25 31,-25 0-15,25 0 109,-25 0-62,0 0-63,0 0-16,25-25-15,-25 25 32,0-25-32,24 25 15,-24-25-15,25 25 16,-25-25-1,0 1 17,25 24-32,-25-25 46,0 25-30,0 0 0,25 0 46,-25-25-46,0 0 15,0 25 0,0 0-15,0-25 15,25 25-16,-25 0 17</inkml:trace>
  <inkml:trace contextRef="#ctx0" brushRef="#br0" timeOffset="41587">8682 6350 0,'0'25'375,"0"24"-344,0 1-31,0-25 0,0 0 31,0 24-31,0-49 0,0 50 31,24-50-31,-24 25 16,0-1-16,0-24 31,0 25-31,0 0 31,0-25-31,0 25 16,0-25-1,0 25 1,0-1 15,25-24-15,-25 0 15</inkml:trace>
  <inkml:trace contextRef="#ctx0" brushRef="#br0" timeOffset="43276">8706 6300 0,'0'0'266,"25"-24"-251,0-26-15,25 50 16,-26-50-16,51 26 15,-50-1 1,-1 0-16,1 25 16,-25 0 15,25-25-31,0 25 15,-25 0 1,0 0-16,25 0 31,-25-25 0,0 25-15,25 0 15,-1 0 0,-24-24-15,0 24 0,25 0 30,-25-25-30</inkml:trace>
  <inkml:trace contextRef="#ctx0" brushRef="#br0" timeOffset="45225">8731 6474 0,'0'0'187,"0"0"-171,25 0 15,-25 0-15,25 0-16,-25 0 15,0 0-15,25 0 16,-25-25 0,24 25-16,1 0 15,-25-25-15,0 25 31,25 0-31,-25 0 16,0 0 0,25 0 30,-25-24-14,25 24-17,-25 0 48,0 0-48,24 0 1,-24 0-1,25-25 17,-25 25 14,0 0-14,25 0-17</inkml:trace>
  <inkml:trace contextRef="#ctx0" brushRef="#br0" timeOffset="50131">7317 4787 0,'0'25'265,"0"25"-234,0-25-31,0-1 16,0 1-16,0 0 16,0 0-16,0 24 15,0-49-15,0 50 16,0-50 15,0 25-31,25 0 0,-25-1 16,0 1-16,0 0 15,25 0-15,-25-25 16,0 25-1,0-25-15,0 24 16,0 1 0,0-25-16,0 25 15,0-25 1,0 25-1,0-25 17,0 25-17,0-1 48</inkml:trace>
  <inkml:trace contextRef="#ctx0" brushRef="#br0" timeOffset="51697">7367 4837 0,'0'-25'125,"0"25"-78,0 0-16,25 0-31,0-25 0,24 0 16,-49 25-1,25 0 1,-25-24 15,25 24-31,-25 0 0,25 0 16,-1-25-1,-24 25 32,25 0-47,0-25 16,-25 25-1,25-25 1,0 25 31,-25 0-16</inkml:trace>
  <inkml:trace contextRef="#ctx0" brushRef="#br0" timeOffset="53977">7367 5159 0,'0'0'141,"0"0"-110,0 0-31,25 0 31,-25 0-15,25-24-16,-1-1 31,-24 25 0,0 0 16,25 0-16,-25 0 109,0-25-108,25 25-17,0 0 1,-25 0 15,25 0 0,-25 0 0,24 0 47,-24 0 63,0 0-126,25 0 63,-25-25-31</inkml:trace>
  <inkml:trace contextRef="#ctx0" brushRef="#br0" timeOffset="55762">8086 4614 0,'0'0'31,"0"0"0,0 0 0,0 0-15,-24 0-16,-1 0 0,25 0 31,0 24-31,-25-24 0,0 25 16,0 0-1,0 0 1,1 0-16,-1-25 16,25 24-1,0-24-15,-25 25 16,25-25-1,0 25 1,-25-25-16,25 0 16,0 25-16,0 0 31,-25-25-16,25 25 1,0-25 0,0 24-16,0 1 15,0-25-15,0 25 16,0-25-1,0 25 1,0-25-16,0 25 16,0-1-1,0-24 1,0 25 15,0-25-15,25 0-1,-25 25 1,25-25-16,0 0 0,0 25 15,-1-25 1,1 0-16,-25 0 16,25 0-1,-25 0 1,25 0-16,-25 0 15,25 0-15,0 0 16,-25 0 0,24 0-1,-24 0 1,0 0-1,25 0 1,-25-25 15,25 25-31,-25 0 16,0 0-1,25 0 1,-25-25 0,25 25-1,-25 0 1,0 0-16,24-25 31,1 25 0,-25 0 0</inkml:trace>
  <inkml:trace contextRef="#ctx0" brushRef="#br0" timeOffset="58188">8434 4490 0,'0'0'63,"0"0"-63,0 0 46,-25 0-14,25 24-17,0 1-15,-25-25 31,25 25-31,-25-25 16,25 25-16,0-25 16,0 0-1,0 25-15,-25-1 16,25 1-1,0-25-15,0 25 32,0 0-32,0-25 31,0 25-31,0-25 15,0 24 17,0-24-32,0 25 15,0 0 16,0-25-15,0 25 0,0-25-1,25 0 1,0 0-1,-25 0-15,25 0 16,24 0-16,-24 0 16,0 0-1,0 0-15,-25 0 16,25 0-1,-1 0-15,-24 0 16,25 0 0,-25 0-16,25 0 31,-25 0 0,0 0-15,25 0-1,-25-25-15,25 0 16,-25 25-1,0-25-15,0 1 16,0-1-16,0-25 16,0 25-1,0 25-15,0-24 16,0-1 15,0 0-31,0 25 16,0-25-16,0 25 31,0-25 0,0 25-15,0-24-1,0 24-15,-25 0 16,25 0-16,-25 0 15,25 0 1,0 0 0,-25 0-16,25 0 15,-25 0-15,1 0 31,24 0 1,-25 0 14,25 0 1,-25 0-16,25 0 1,-25 0 14</inkml:trace>
  <inkml:trace contextRef="#ctx0" brushRef="#br0" timeOffset="60761">8830 4341 0,'0'0'172,"0"0"-141,0 0-31,-24 0 16,-1 0-16,25 0 15,-25 0 1,25 0-1,0 25-15,-25-25 16,0 0 0,25 24 30,0-24-46,0 0 32,0 25-1,0 0 16,0-25-16,0 0 0,0 0-31,0 25 31,50-25-15,-50 0-16,25 0 15,0 25 1,-25-25-16,24 0 31,-24 0-31,0 24 16,25-24-16,-25 0 0,25 0 15,0 0 1,-25 0 0,0 0-1,25 0 1,-25 25-1,0-25 1,24 0 0,1 0 15,-25 25-31,0-25 15,0 0 1,25 0-16,-25 25 16,0-25 15,0 25-16,25-25 1,-25 0 0,0 24 15,0-24 16,0 25-16,0 0 0,0-25-15,0 0-1,0 25 1,0-25-1,-25 0 1,25 0 0,0 0-1,-25 25 1,0-25-16,25 0 15,-24 0 17,24 0-1,-25 0 16,0 0-16,25 0 62</inkml:trace>
  <inkml:trace contextRef="#ctx0" brushRef="#br0" timeOffset="63276">9178 4217 0,'0'0'62,"0"0"110,0 0-157,0 0 1,0 25 0,0-1-16,0-24 15,0 25 1,0-25-16,0 25 15,0-25-15,0 25 32,0 0-17,0-25-15,0 24 16,25-24-16,-25 0 15,0 25-15,24-25 0,1 25 16,-25 0 0,25-25-1,-25 0 1,25 25-16,0-25 15,-25 24 1,24 1 0,-24-25-1,25 0 1,-25 25 15,25-25-15,0 0-1,-25 0 1,0 25-1,25-25 17,-25 0-32,24 0 15,1 0 1,-25 0-16,25 0 31,-25 0-15,25 0 15,-25 0 0,25 0 0,-25 0-15,0 0 15,0-25-15,0 25 15,0-25-16,0 0 17,0 25-1,0 0 0,0-24-15,0 24-1,-25 0 1,25 0-1,-25 0 1,25 0-16,-25 0 16,0 0-1,25 0-15,-24 0 31,24 0 1,-25 0-1,0 0 47,25 0-47,-25 0 16,25 0 15</inkml:trace>
  <inkml:trace contextRef="#ctx0" brushRef="#br0" timeOffset="65973">9773 4266 0,'0'0'31,"-25"0"1,25 0-17,-25 0 16,25 0 1,-24 0-1,-1 0 16,25 0-16,-25 0-16,25 0 17,0 0-1,-25 0-16,25 0 32,0 0 0,0 25-16,0-25-15,0 25 15,0-25-31,25 0 16,-25 0-1,0 0 1,0 25-1,25-25 1,-25 0-16,25 0 16,-25 25-1,24-25 1,-24 24-1,25-24 1,-25 25 0,25-25-1,-25 0 1,25 0 15,-25 25-15,0-25-16,25 0 31,-25 0 0,24 0 16,1 0-16,-25 0 0,25 0 0,-25 0-15,0 0 0,25 0-1,-25-25-15,25 0 16,-25 25-1,0-24 1,0 24 15,0-25-15,0 25-1,0-25 1,0 0 15,0 25-15,0-25-1,0 25 1,0-24-16,-25 24 16,25 0-1,0-25-15,-25 25 16,25-25-1,0 25 1,0 0 0,-25 0-1,25-25 16,-25 25-15,25 0 62,-24 0-31,24 0-16,-25 0 16,25 0-16,-25 0 16,0 0 0,25 0-16,0 0-16,-25 0 32</inkml:trace>
  <inkml:trace contextRef="#ctx0" brushRef="#br0" timeOffset="68643">10368 6176 0,'0'25'156,"0"25"-156,0-1 31,0 26-31,0-1 15,0 1-15,0-1 16,0-24-16,0 24 16,0-24-1,25 24-15,-25-24 16,0-25-16,25-1 15,-25 1 17,0 0-32,0 0 15,0-25 16,0 25 16</inkml:trace>
  <inkml:trace contextRef="#ctx0" brushRef="#br0" timeOffset="70797">10393 6201 0,'0'0'62,"0"0"-30,0 0-1,25 0-16,-25 0-15,50 0 32,-26-25-32,26 25 0,0-24 15,-1-1-15,26 25 31,-26 0-31,-24 0 16,0-25 0,0 25-16,-1 0 31,-24 0-31,25 0 15,-25 0-15,25-25 16,0 25 0,-25 0-16,25 0 15,-25 0 1,0 0-1,24 0 1,-24 0-16,25 0 16,0 0-1,-25-25 1,25 25-1,-25 0-15,25 0 16,-1 0 0,-24 0 15,25 0 16,-25 0-32</inkml:trace>
  <inkml:trace contextRef="#ctx0" brushRef="#br0" timeOffset="72729">10344 6672 0,'0'0'202,"0"0"-186,24 0-16,1 0 16,25 0-16,-25 0 31,-1 0-31,1 0 0,0 0 15,0 0-15,-25 0 47,49-24-47,-49 24 0,25 0 31,-25 0 1,25 0 14,-25 0 17,25 0-32,0 0 31</inkml:trace>
  <inkml:trace contextRef="#ctx0" brushRef="#br0" timeOffset="75027">11435 6400 0,'25'0'31,"-25"-25"16,0 25 31,0 0-47,-25 0-31,-25 0 0,26 0 15,-1 0 1,25 0-16,-25 0 31,25 0-31,-25 0 16,0 0-16,1 0 31,24 0-31,0 0 16,-25 0-16,25 0 15,0 25 1,-25-25-16,25 24 15,-25-24-15,25 25 16,-25-25 0,25 25-1,0 0-15,-25-25 16,25 0-1,0 25-15,0-25 16,-24 24 0,24-24-1,-25 0 1,25 25-1,0 0 32,25-25-47,-25 0 16,24 0-16,26 25 15,-25-25 1,0 0 15,24 25-31,-49-25 0,25 0 16,-25 0-16,0 0 15,25 0 1,-25 0 0,25 0-16,0 24 15,-25-24-15,24 0 16,-24 0-1,25 0 1,0 25 0,-25-25-1,25 0 1,-25 0-1,25 25 1,-25 0 0,24-25-1,-24 0 1,25 0 15,-25 25-15,0-25-1,0 24 1,0 1-1,0-25-15,-25 25 16,25 0-16,-24-25 31,24 25-31,0-25 16,-25 0-16,0 25 15,25-25-15,-25 0 16,25 0 0,-25 24-16,1-24 15,-26 25-15,25-25 16,0 0-1,1 0-15,-26 0 16,50 0 0,-50 0-16,50 0 15,-25 0-15,25 0 16,-24 0-1,24 0 1,-25 0-16,0 0 0,25 0 16,-25 0-1,25 0 1,-25 0 15,1 0 0,24 0 32</inkml:trace>
  <inkml:trace contextRef="#ctx0" brushRef="#br0" timeOffset="77055">11733 6921 0,'0'0'109,"0"-25"-78,0 25 0,0-25-15,0 25-1,0-25 1,0 25-16,0-25 16,0 0-1,0 25 1,0-24-1,0 24 1,0-25 0,0 25-16,0-25 15,0 0 1,0 25 15,0-25-15,0 25 30,0-24 17,0 24 140,0 0-172,0 24-16,24-24-15,-24 25 16,25 0 0,-25-25-1,25 0 16,-25 25-15,0-25 15,25 0-15,-25 25 46,0-25-46</inkml:trace>
  <inkml:trace contextRef="#ctx0" brushRef="#br0" timeOffset="78169">11683 6449 0</inkml:trace>
  <inkml:trace contextRef="#ctx0" brushRef="#br0" timeOffset="81557">12005 6672 0,'25'0'63,"-25"0"30,25 0-30,-25 0-32,0 25-16,0 0-15,25-25 32,-25 0-32,0 25 0,0 0 31,0-25-31,25 24 31,-25-24-31,0 25 16,0-25-16,24 25 31,-24 0-31,0-25 15,0 25 1,0-25 15,0 25-31,0-1 31,0-24 1,0 25-1,0-25 16,0 0 109,0 0-141,0 0-15,0-25 16,0 1-16,0 24 15,0-25 1,0 25-16,0-25 16,0 0-16,0 25 15,0-25 1,0 25-16,0-25 15,0 25 1,0-24-16,0-1 16,25 25 15,-25-25-31,0 25 0,0-25 15,25 0 1,-25 25 0,25 0-1,-25-24 16,25 24 1,-25 0-17,0 0 1,25 0-1,-25 0 17,24 0-17,1 0 1,-25 0-1,25 0 1,-25 0 0,25 0-1,0 0 1,-25 0 15,24 0 0,-24 0-15,0 0-1,25 0 17,-25 0 14,0 24-14,25-24-17,-25 25 1,0-25 62</inkml:trace>
  <inkml:trace contextRef="#ctx0" brushRef="#br0" timeOffset="82039">12452 6722 0,'0'0'15,"0"25"32,25-25-31,-25 25-1,0-25 32,0 24-16,0-24 16,0 25-16,0-25 0,0 25 16,0 0-16</inkml:trace>
  <inkml:trace contextRef="#ctx0" brushRef="#br0" timeOffset="85446">13171 6201 0,'0'0'218,"-49"0"-186,24 0-32,0 25 0,0-25 15,25 25 17,-49-25-32,49 0 31,-25 25-31,25-1 15,-25-24-15,0 0 16,25 25 0,-25-25-1,25 25-15,0-25 16,0 0-1,-24 0-15,24 25 32,0 0-32,-25-25 15,25 24 1,-25-24-16,25 0 15,0 25-15,0 0 32,-25-25-32,25 25 15,0-25 1,-25 25-1,1-25 1,24 24-16,0 1 16,0-25-16,0 25 15,0-25-15,0 25 31,0 0-31,-25-25 16,25 24 0,0-24-16,0 25 15,0-25-15,0 25 31,0 0-31,0-25 16,0 25 0,0-25-16,0 24 15,0 1 1,0-25-1,0 25-15,0-25 16,0 0 0,0 25-16,25-25 15,-25 0 1,24 0-1,-24 0 1,0 25 0,25-25-16,-25 0 15,25 0 1,0 0-16,-25 0 15,25 0 1,-25 0 0,24 0-1,-24 0 1,0 0-1,25 0 17,0-25-17,-25 25 1,0 0-1,0-25 1,25 25-16,-25-25 16,0 0-1,0 25 1,0-24-1,0 24 1,25 0-16,-25-25 0,0 0 16,0 25-1,24-25-15,-24 25 31,0-25-31,0 25 16,0-24 0,0-1-1,0 25 1,0-25-1,0 25-15,0-25 16,0 0 0,-24 25-1,24-24 1,0 24-1,0-25 1,-25 25-16,25 0 31,0 0-15,0-25-1,-25 25 1,0 0 31,25 0-16,-25 0 31</inkml:trace>
  <inkml:trace contextRef="#ctx0" brushRef="#br0" timeOffset="87841">13419 6524 0,'0'0'124,"0"0"-77,0 24-16,-24 1-15,-1-25 0,25 25-16,-25 0 15,25-25-15,-25 25 16,25-25 15,0 0-31,0 24 16,0-24-16,-25 0 15,25 25-15,0 0 16,-24-25-16,24 0 31,0 25-31,0-25 0,0 25 16,0-25-1,0 24 1,0 1-16,0-25 15,0 25-15,0-25 32,0 25-32,0 0 15,0-25 1,0 25-16,0-25 15,0 24 1,0-24 0,24 25-1,-24 0 16,25-25-15,-25 0 0,25 0-1,-25 0 1,25 25-16,0-25 15,-25 0 1,24 0 0,-24 0-16,25 0 15,0 0 1,-25 0-1,25 0 1,-25 0 0,25 0 15,-25 0-16,24 0 17,1 0-17,-25 0 1,0 0-16,25 0 15,-25-25 1,0 0-16,0 25 16,25-25-1,-25 25-15,0-24 16,0 24-1,0-25-15,25 0 16,-25 25-16,0-25 16,0 25-16,0-25 15,0 0 1,0 25-1,0-24 1,0 24-16,0-25 16,0 25-1,0-25 1,0 0-1,-25 25 1,25-25 0,-25 25-1,25 0-15,0 0 16,-25-24-1,0-1 17,25 25 14,-24 0-14,24 0 14,0 0-30</inkml:trace>
  <inkml:trace contextRef="#ctx0" brushRef="#br0" timeOffset="99220">9451 5779 0,'0'0'188,"24"25"-157,1-25-31,-25 25 15,50-25-15,-50 25 16,25 0-16,-25-25 31,49 0-31,-49 25 0,25-25 31,-25 0-31,25 0 16,0 24 0,-25-24-1,24 0 1,-24 0-16,25 0 31,-25 0-15,25 0 15,0 0-16,-25 0 1,25 0 0,-25 0-16,24 0 31,1 0-16,-25 0 32,25 0-31,-25 0 31,25 0 15,-25 0 63</inkml:trace>
  <inkml:trace contextRef="#ctx0" brushRef="#br0" timeOffset="102579">9277 6375 0,'0'0'62,"0"0"-62,0 0 47,0 0 16,25 0-17,-25-25-30,25 25 15,-25 0 0,24 0-15,-24 0 0,25 0 15,0 0-16,-25 0 17,25 0 14,-25 0 32,0 0-46,0 25-1,0 0-16,0-25 1,0 24 0,0-24-1,0 25 1,0 0-1,0-25 17,-25 25-32,0-25 0,25 25 15,-25-25 1,25 24-16,-24 1 31,-1-25-31,25 0 16,-25 25-1,25-25 1,0 0-16,-25 25 15,25-25-15,-25 25 16,1-25 0,24 0-16,-25 0 31,25 0-16,-25 0 17,25 0 186,0 0-202,25 0-1,-25 0 16,25 0-31,-1 0 32,-24 0-32,25 0 15,-25 0 1,25 0 15,-25 24-15,25-24-1,-25 25 1,25-25-1,-25 0 1,0 0 15,0 25-31,0 0 31,24-25-15,-24 0 0,0 25-1,0-25-15,0 24 31,0 1-31,0-25 16,0 25 0,0-25-1,0 25-15,0-25 16,0 0-1,0 25 1,0-25-16,-24 25 16,24-25-1,-25 0-15,25 24 0,-25-24 31,25 0-31,-25 0 16,25 0 0,-25 0-1,25 25 16,-24-25-31,24 0 32</inkml:trace>
  <inkml:trace contextRef="#ctx0" brushRef="#br0" timeOffset="104878">9599 6548 0,'0'0'187,"0"0"-171,0 0-16,0 25 15,-24 0 1,-1-25-1,25 50-15,-25-50 32,25 24-32,0-24 15,0 25-15,0-25 16,0 25-1,0 0 1,0-25 0,0 25-1,0-25-15,0 24 16,0 1-1,0-25 1,0 25 0,0-25-16,0 25 15,0-25 1,0 0-1,0 25-15,25 0 16,0-25 0,-25 0-1,0 24 1,24-24-1,-24 0 17,25 0-17,-25 0 1,25 0-1,0 0 1,-25 0 0,25 0-1,-25 0 1,24 0 15,1 0 0,-25 0-15,0 0 31,0 0-32,0-24 1,0-1-1,0 25 1,0-25 0,0 25-16,0-25 15,0 25-15,0-25 16,0 0-1,0 25-15,0-24 16,0 24 0,0-25-1,0 0-15,0 25 16,0-25-1,0 25 1,0-25-16,-25 25 16,25-24-16,0-1 15,-24 25 1,24-25 15,-25 25-15,25 0-1,-25 0 1,25 0 15,0-25-15,-25 25 15,25 0 0,-25 0 31</inkml:trace>
  <inkml:trace contextRef="#ctx0" brushRef="#br0" timeOffset="188003">15677 6474 0,'0'0'156,"0"-74"-141,148-150-15,-24 1 32,0 25-32,-24-26 15,-1 51-15,0-1 31,-24 75-31,-1-25 0,0-50 16,26-24-16,-26 74 16,0-25 15,100-149-31,-50 125 0,-99 49 15,49 0 1,1 0-16,24-50 16,0 75-1,-24-25-15,-1 25 0,0-1 16,26-24-1,-51 75-15,-24-1 16,0 0 0,0 50-16,-25-24 15,24-1 1,-24 25-1,0 0 1,0-25 15,25 25-15</inkml:trace>
  <inkml:trace contextRef="#ctx0" brushRef="#br0" timeOffset="192123">16520 4291 0,'0'0'140,"0"0"-124,25 0-1,-25 0 1,0 0-16,25 0 16,-1 0-16,-24 0 31,25-25-31,0 25 15,0 0-15,-25 0 16,25-24 0,-25 24-1,24 0 1,-24 0 15,25-25-15,0 25 30,-25 0-14,0 0-17,25 0 1,-25 0 15,25 0-15,-25-25-1,24 25 1,-24 0 15,25 0 31,-25 0 94,0 0-140,25 0 15,-25-25 16,25 25 15,0 0 16,-25 0 188,24 0-188,-24 0 249,0 25-311,0-25-1,0 25-15,0 0 16,0 24-16,0-49 16,0 25-1,0-25-15,0 25 16,0-25-1,0 25-15,0-1 16,0-24 0,0 25-16,0-25 15,0 25 1,0 0-1,0-25 17,0 25-1,0-25 16,0 0-16,0 24 31</inkml:trace>
  <inkml:trace contextRef="#ctx0" brushRef="#br0" timeOffset="194848">15974 6052 0,'0'0'125,"0"0"0,0 0-110,50 0-15,24 0 16,50-24-16,25 24 16,-50 0-16,-24 0 31,-26 0-31,26 0 15,-1 0-15,1 0 16,-1 0-16,0 0 31,-24 0-31,24 0 16,-24 0-16,0 0 15,-26-25-15,1 25 16,25 0-16,-1 0 31,-24 0-31,0-25 0,25 25 16,-26 0-1,1 0-15,25 0 32,0 0-32,-50 0 31,24 0-31,-24 0 0,25 0 15,-25 0 1,25 0-16,0 0 16,-25 0-1,25 0 1,-25 0 15,24 0-31,1 0 31,-25 0-15,25 0-1,-25 0 1,25 0 15,-25 0-15,25 0-1,-1-25 1,-24 25 15,25 0-15,-25 0-1,25 0-15,0 0 32,-25 0-17,25 0-15,-25 0 16,24 0-16,-24 0 15,25 0 1,0 0 0,-25 0-1,25 0-15,-25 0 31,25 0 1,-1 0-1,-24 0 16</inkml:trace>
  <inkml:trace contextRef="#ctx0" brushRef="#br0" timeOffset="197157">17884 5804 0,'0'0'171,"0"0"-171,50 0 16,-1 0-16,1 0 15,0 0 1,-26 0-16,26 0 0,-50 0 16,25 0-1,0 0-15,-25 0 16,24 0-1,-24 25 1,25-25-16,-25 0 16,25 0 15,-25 25-16,25-25 1,-25 0 31,0 0-32,0 25 17,25-25-17,-25 25 1,24-25-1,-24 0 1,25 0-16,-25 0 16,0 24-1,25-24 1,-25 0 15,0 0-15,25 0 15,-25 25 47,0-25-16,0 0-46,0 0-16,-25 25 31,25-25-31,-50 25 16,50-25-16,-49 25 15,49-25-15,-50 49 16,25-49-1,25 25 1,-49 0-16,49-25 16,-50 0-16,50 25 15,0-25 1,-25 0-16,25 0 15,-24 24 1,-1-24 0,25 25-1,0-25 1,-25 0 31,25 0-16,0 0 31</inkml:trace>
  <inkml:trace contextRef="#ctx0" brushRef="#br0" timeOffset="202080">15701 3200 0,'0'0'203,"0"0"-172,0 0-31,0 49 16,0 1-16,0 0 15,0 24 1,25-24-16,0 24 16,-25 0-16,0 1 31,0-25-31,0-1 15,25 1-15,-25 24 16,0-49-16,0 25 16,25-26-16,-25 26 15,0-25-15,0 0 16,0 24-1,0-49-15,0 50 16,0-25-16,0-25 31,0 24-31,0 1 16,0 0-16,0-25 15,0 25-15,0 0 16,0-25 0,0 24-1,0-24-15,0 25 16,0 0-16,0-25 15,0 25-15,0 0 32,0-1-32,0 1 15,0-25-15,0 25 16,0 0-1,0-25 1,0 25-16,0-25 16,0 24-1,0-24-15,0 25 16,0 0-16,0-25 15,0 25-15,0-25 16,0 25 0,0-25-16,0 24 15,0 1 1,0-25-16,0 25 15,0-25-15,0 25 32,0 0-32,0-25 15,0 25 1,0-25-16,0 24 15,0-24 1,0 25-16,0 0 16,0-25-1,0 25-15,0 0 0,0-1 16,0-24-1,0 25-15,0-25 16,0 25 0,0 0-16,0-25 15,0 25 1,0-25-1,0 24-15,24-24 0,-24 25 16,0 0 0,0 0-16,0-25 15,0 25 1,25-1-16,-25 1 31,0-25-15,0 25-16,0 0 15,0-25-15,0 49 16,0-24-16,25 0 15,-25 25 1,0-26-16,0-24 16,25 25-1,-25 0-15,0-25 16,0 25-16,0-25 15,0 25 1,0-1 0,0-24-16,0 25 0,0-25 15,0 25 1,0-25-1,25 25 1,-25 0 0,0-25 15,0 24-16,0-24 1,0 25 0,0-25 30</inkml:trace>
  <inkml:trace contextRef="#ctx0" brushRef="#br0" timeOffset="204088">15652 3299 0,'-25'0'78,"0"0"0,25 0-31,0 25-32,0-25 16,-25 74-31,25-74 16,-24 50-16,24-50 16,0 25 15,-25-25-31,25 24 0,0-24 15,0 25 17,0-25-17,0 25 1,0-25 31</inkml:trace>
  <inkml:trace contextRef="#ctx0" brushRef="#br0" timeOffset="205479">15677 3150 0,'24'0'202,"1"0"-186,-25 0 15,25 0-31,-25 0 31,50 25-31,-1 0 32,-24 0-32,-25-25 15,25 24 1,0-24-1,24 25 17,-49 0-32,25 0 15,-25-25-15,0 0 16,25 0-1,0 25-15,-25-25 32,0 0-17,0 24 1,24-24-1,-24 25 1,0-25 15,0 0-15,0 25-1,25-25 1,-25 0 0,25 25-1,-25-25 1,0 0-1,0 25 1,0-1 15,25-24-15,-25 0-1</inkml:trace>
  <inkml:trace contextRef="#ctx0" brushRef="#br0" timeOffset="207963">15677 3225 0,'0'0'63,"-25"0"15,25 0-16,0 0-46,0 0 15,-25 24-31,25 1 31,-25-25-31,25 0 0,0 25 16,-25 0 15,25-25-31,0 0 15,0 25-15,-24-1 32,24-24-32,-25 25 15,25-25 16,0 25-15,0 0 0,-25-25 15,25 0-16,0 25 32,0-25-16</inkml:trace>
  <inkml:trace contextRef="#ctx0" brushRef="#br0" timeOffset="-209872.73">16272 5358 0,'25'0'47,"-25"25"-31,24-25-1,-24 0 1,25 0 0,0 24-16,-25-24 15,25 0-15,-25 0 16,0 25-1,50-25-15,-50 25 16,49 0 0,-49 0-1,25-25 1,25 49-16,-50-24 15,24-25-15,-24 25 16,0-25 0,25 25-16,-25-25 15,25 24-15,-25-24 31,0 0-31,0 25 16,25 0 0,-25-25-16,0 25 31,25-25-31,-25 25 0,0-25 47,0 24-47,24 1 0,-24-25 15,0 25 1,25-25-16,-25 25 15,0 0 1,0-25-16,0 25 16,0-25-1,0 24-15,0-24 16,0 25-1,0 0 1,0-25 0,0 25 15,0-25-16,0 25 32,0-1 31</inkml:trace>
  <inkml:trace contextRef="#ctx0" brushRef="#br0" timeOffset="-206415.73">17190 5060 0,'0'0'63,"-25"0"-1,25 0-31,-25 0 0,25 25-31,-25 0 0,25 0 16,0-1 0,-25 1-16,25 0 15,-24 0 1,24 0-16,0-1 15,0-24 1,0 25-16,0 0 16,0-25-16,0 25 15,0-25 1,0 25-16,0-1 15,0-24-15,0 25 16,0-25 0,0 25-16,0-25 31,0 25-31,0 0 15,0-25-15,0 24 32,0-24-32,0 25 15,0 0 1,0-25-1,24 0-15,-24 25 0,0-25 32,25 0-32,-25 0 15,25 0 1,-25 25-1,25-25-15,0 0 0,-25 0 16,24 0 0,-24 0-1,25 0 1,0 0-16,-25 0 15,25 0 1,-25 0 0,25 0 15,-25 0-16,24 0 17,1 0-17,-25 0 1,0 0-1,25-25-15,-25 25 16,0 0 0,0-25-1,0 0 1,0 25 15,0-25-15,0 25 15,0-24 16,0 24-32,0 0 1,0 0-1,0-25 1,-25 25 0,0 0 15,25 0 0,-24 0 31,24 0-15,-25 0-31,25 0 15,-25 0-15,0 0-1,25 0 1,-25 0-16,25 0 15,0 0 1,-24 0 15,-1 0 47,25 0 0,0 0 16,0 25-79,-25-25 17,25 0 14</inkml:trace>
  <inkml:trace contextRef="#ctx0" brushRef="#br0" timeOffset="-204408.73">17735 5209 0,'0'0'62,"-24"0"-46,24 0 15,-25 0-31,25 0 31,-50 25-31,50-25 16,-25 25-16,25-25 16,-24 24-1,24-24 16,0 25-31,0 0 0,-25-25 16,25 0-16,0 25 31,0-25-31,-25 25 31,25-1-31,0-24 16,0 25 15,0-25-15,0 25-16,0-25 31,0 25-31,0 0 16,0-25-16,0 0 31,0 24-31,25-24 15,-25 0-15,0 25 0,25-25 32,-25 25-17,24-25 16,-24 0-31,0 0 0,25 0 16,0 0-16,-25 0 31,25 0-15,-25 0-16,25 0 0,-1 0 31,-24 0-31,25 0 16,-25 0-1,25 0 1,-25 0-16,0 0 0,25 0 15,0 0 1,-25-25-16,0 25 16,0-25-1,0 25-15,24-24 16,-24-1-1,0 25 1,0-25-16,0 25 16,0-25-16,0 25 15,0-25 1,0 1-16,0 24 15,0-25 1,0 25 0,0-25-16,0 0 31,0 25-31,0 0 15,0-25 1,-24 25 0,-1 0-16,25-24 15,0 24-15,0 0 16,-25 0-1,25-25 1,-25 0 15,25 25 16,-25 0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2T07:08:11.462"/>
    </inkml:context>
    <inkml:brush xml:id="br0">
      <inkml:brushProperty name="width" value="0.05292" units="cm"/>
      <inkml:brushProperty name="height" value="0.05292" units="cm"/>
      <inkml:brushProperty name="color" value="#FF0000"/>
    </inkml:brush>
  </inkml:definitions>
  <inkml:trace contextRef="#ctx0" brushRef="#br0">28550 5879 0,'0'0'125,"0"0"-110,50 0 1,-1-25-16,100 0 16,-25 0-1,25-24-15,0 24 16,-25 0-16,0 25 15,0-25-15,-74 25 16,24 0 0,-24 0-16,-1-25 15,1 25 1,-25 0-16,-25 0 15,49 0-15,-49 0 16,0 0-16,25 0 16,-25 0-1,25 0 1,0 0-1,-25 0 32</inkml:trace>
  <inkml:trace contextRef="#ctx0" brushRef="#br0" timeOffset="1923">25722 6375 0,'25'0'141,"0"0"-110,25 0-31,-1 0 15,26 0 1,49 0-16,0 0 16,25 0-16,74 0 15,-25 0-15,224 25 31,-224-25-31,1 0 16,-75 24-16,99-24 16,-49 0-1,-50 25-15,-25-25 16,0 0-16,50 0 15,-50 0 1,0 0-16,-49 0 16,24 0-1,-49 0 1,0 0-16,0 0 0,0 0 15,-1 0 1,-24 0 0,25 0-1,-25 0 1,25 0 15,0 0 0</inkml:trace>
  <inkml:trace contextRef="#ctx0" brushRef="#br0" timeOffset="5951">27831 3696 0,'0'0'219,"0"50"-188,0 74-31,0-50 0,0-24 16,0 24-16,25-24 15,-25-1 1,24 26-1,-24-51-15,25 1 16,-25 25 0,0-25-16,0-1 15,25 1-15,-25 0 16,25-25-1,-25 25-15,0-25 16,0 25-16,0-25 16,0 24-1,0 1-15,0-25 16,0 0-16,0 25 15,0-25 1,0 25-16,25 0 31,-25-25-31,0 24 16,0-24 15,0 25 0,0-25 0</inkml:trace>
  <inkml:trace contextRef="#ctx0" brushRef="#br0" timeOffset="7839">27880 3597 0,'0'0'125,"0"0"-109,75 0-1,24 0-15,25 0 16,50 0 0,-50 0-16,0 0 15,0 24-15,0-24 16,-75 25-1,26-25-15,-1 0 16,-24 0 0,24 25-16,-24-25 15,0 0-15,-50 0 16,49 0-1,-49 0 1,25 0-16,-25 0 16,25 0-16,-25 0 15,25 0 1,-1 0-16,-24 0 15,25 0 1,-25 0 0,25 0-1,0 0 16,-25 0 16,25 0 31</inkml:trace>
  <inkml:trace contextRef="#ctx0" brushRef="#br0" timeOffset="9733">29195 3497 0,'0'0'109,"0"0"-93,25 0 15,25 0-31,-26 25 16,1 0-16,0-25 15,0 25 1,0 0 0,-1-25-16,-24 0 0,25 0 15,-25 24 1,0-24-16,25 0 15,-25 25-15,25-25 16,0 0 0,-25 0-1,24 25 1,-24 0-1,25-25 1,-25 0-16,0 0 16,25 25-1,0-25 32,-25 0-31,0 0 15,0 25 0,0-1 125,0-24-125,0 0-15,-25 0-1,25 0-15,-25 0 16,25 0 0,-49 25-16,49-25 15,-25 0 1,0 0-16,25 25 15,-25-25-15,25 25 16,-25-25-16,25 0 16,0 0-1,-24 0-15,24 0 16,0 25-1,-25-25-15,0 0 32,25 0-17</inkml:trace>
  <inkml:trace contextRef="#ctx0" brushRef="#br0" timeOffset="12668">27756 4589 0,'0'0'156,"0"25"-141,0-25 1,25 24-16,-25-24 16,25 25 15,0-25-31,-25 0 15,0 25-15,25-25 16,-25 0-16,24 0 16,-24 25-1,0-25-15,25 25 16,0-25-1,-25 0 1,25 24 0,-25-24 15,0 0-16,25 0 1,-25 25 0,24-25 15,-24 0 0,0 25-15,25-25 30,-25 0 32,25 0 16,-25 0-78,0-25-1,0 25 1,25-25-1,0 25-15,-25-49 16,25 49 0,-25-25-1,0 25-15,0-25 16,24 0-16,-24 25 15,25 0 1,-25-24-16,0 24 16,0-25-1,25 25 32</inkml:trace>
  <inkml:trace contextRef="#ctx0" brushRef="#br0" timeOffset="24381">25003 3373 0,'0'0'234,"0"0"-187,0 0-32,0 0 1,0 25-16,0 0 16,0-25-16,0 25 15,0 0 1,0-1-16,0-24 15,0 25-15,25 0 16,-25 0-16,0-25 16,0 25-1,0-25-15,0 24 16,0-24-16,0 25 15,0 0 1,0-25 0,0 25-16,0-25 15,0 25 16,0 0-15,0-25 0,0 24-1,0-24 16,0 25 1,25-25-17,-25 0 1,0 25-1,0 0 17,0-25 14,0 25 1,0-25 0,0 24 31,0-24 281,25 0-328,-1 0-15,-24 0-1,25 0-15,25 0 16,-25 0-16,-1 0 15,26 0 1,-25 0-16,0 0 16,24 0-1,-24 0-15,0 0 16,24 0 15,-24 0-31,0 0 0,0 0 0,-25 0 16,25 0-1,-1 0 1,-24 0-1,25 0 1,-25 0 0,25 0 15,-25 0-16,25 0 32,0 0 0,-25 0-16,24 0 16,-24 0 31</inkml:trace>
  <inkml:trace contextRef="#ctx0" brushRef="#br0" timeOffset="26709">25698 3795 0,'0'0'172,"0"0"-126,74 25-46,-49-25 0,24 0 16,-49 0-16,25 25 16,0-25-1,0 25-15,-25-25 31,0 0-31,25 0 0,-25 0 16,25 24-16,-1-24 16,-24 0-1,0 0 1,25 0 15,-25 25 0,0-25 0,0 0 63,0 0-47,0 25-32,-25 0-15,1-25 16,-1 0-16,0 25 16,-50-1-1,26 1-15,24-25 16,0 25-1,0-25 1,-24 25-16,49-25 0,-25 25 16,25-25-1,-25 0 1,25 0-16,-25 0 0,25 24 15,-24-24 1,24 25 0,-25-25-16,25 0 15,-25 0 1,0 25 15,25-25 16</inkml:trace>
  <inkml:trace contextRef="#ctx0" brushRef="#br0" timeOffset="29585">24978 3324 0,'0'0'62,"0"0"16,0 0-47,-24 0-15,24 25-16,0-1 15,-25 1 1,0 0-16,25 0 16,0-25-1,-25 25-15,25-1 16,0-24-16,0 25 15,-25-25-15,25 25 32,0 0-32,-25-25 0,25 0 15,0 25 1,0-25 15,0 24-15,0-24 30,0 0 95,0 0-126,0 0 1,0-24 0,0 24-1,0-25 1,0 0-16,0 25 15,0-25 1,0 25 0,25-25-16,-25 1 15,0 24 1,25-25-16,-25 0 15,0 25 1,0-25 0,0 0-1,25 25-15,-25 0 16,0-24-1,0 24 1,0 0 0,0-25 15,25 25 47,0 0 47,-25 0-94,24 0-16,-24 0 1,25 0 0,0 0-1,-25 0 1,25 0-1,-25 0 1,25 0-16,-25 0 16,0 25-1,24-25 1,-24 0-1,25 0 1,-25 0 15,0 24-15,25-24 15,-25 0 47</inkml:trace>
  <inkml:trace contextRef="#ctx0" brushRef="#br0" timeOffset="37816">24507 4093 0,'0'0'109,"-25"0"-109,-24 0 16,-26 0-1,26 25 1,-1-1-16,-24 1 15,24 0 1,25 0-16,-49 24 0,74-49 16,-25 25-1,0 0-15,0 0 16,25 0-1,0-1-15,-24-24 16,24 25 0,-25 0-16,25-25 15,0 25-15,0-25 16,0 25-1,0-25-15,0 24 16,0 1 0,0-25-16,0 25 15,0-25 1,0 25-16,0 0 15,0-1-15,0 1 16,25 0 0,-25-25-1,24 50-15,1-50 0,0 24 16,0 1-1,0-25-15,-1 25 16,1-25 0,25 25-16,-25 0 15,24 0 1,-49-25-16,50 0 15,-1 0-15,1 24 16,-25-24-16,0 0 16,24 0-1,-49 0-15,25 0 16,0 0-1,-25 0 1,25 0-16,-25 0 16,24 0-16,1 0 15,0 0 1,-25 0-16,50 0 15,-50 0-15,24 0 16,-24 0-16,25-24 16,-25 24-1,25 0 1,0-25-1,-25 25 1,25-25-16,-25 25 16,24 0-16,-24 0 15,0-25-15,25 25 16,0 0-1,-25-25 1,25 25-16,-25-25 16,0 25-1,0-24-15,25-1 16,0 0-16,-25-25 15,0 26-15,0-1 16,0-25 0,0 25-16,0 1 15,0-26 1,0 0-1,0 26-15,0-1 0,0-25 16,0 25-16,-25 1 16,25-1-1,-25 0-15,25 0 16,-25 0-1,0 25-15,25-24 16,0 24 0,-25-25-1,1 0-15,-1 25 16,0-25-16,0 25 15,25 0-15,-25-25 16,-24 1-16,49 24 16,-50 0-1,25-25 1,1 0-16,-1 25 15,0 0 1,0 0-16,25-25 16,-25 25-16,1 0 15,24 0-15,-25 0 16,25 0-1,-25 0 1,0 0-16,25 0 16,-25 0-1,25 0-15,-24 0 16,24 0-1,-25 0 1,0 0 0,25 0-1</inkml:trace>
  <inkml:trace contextRef="#ctx0" brushRef="#br0" timeOffset="42051">28773 3894 0,'0'0'188,"0"0"-173,0 25 1,50-25-16,-25 75 31,24-51-31,-24 26 0,25-25 16,-25 0-1,-1-1-15,1 1 16,0-25-16,0 50 15,0-50 1,-25 25-16,25-25 16,-1 49-1,1-49-15,-25 0 0,0 0 16,25 25-1,-25 0 1,25-25 0,-25 0-1,25 0 1,-25 0-1,24 0 17,-24 0-17,50 0 1,-25 0-1,49-50-15,50-49 16,-25 0-16,-24 49 16,24-24-1,-49 49-15,-1-49 16,1 49-1,-1 0-15,-24 0 16,0 0-16,0 1 16,0 24-1,-25 0-15,24 0 16,-24-25-1,25 25 1,0 0 31,-25 0-47</inkml:trace>
  <inkml:trace contextRef="#ctx0" brushRef="#br0" timeOffset="44077">26293 4663 0,'0'25'15,"25"0"1,24 24 0,-24-24-1,-25-25-15,0 0 16,25 0-1,0 25 1,-25 0-16,25-25 16,-25 0-1,24 25 1,1-25-1,-25 0 17,25 0-1,-25 0 0,25 0 0,-25 0-15,25-25-1,24-25 1,26-123-16,-1 73 0,25-24 31,-49 25-31,-25 50 16,24-1-16,-24 25 15,-25 25-15,0-25 16,0 1 0,25 24-16,-25 0 15,0-25 16,0 25-15</inkml:trace>
  <inkml:trace contextRef="#ctx0" brushRef="#br0" timeOffset="49083">27682 5184 0,'0'0'46,"0"0"-30,25 0 31,0-25-32,-1 25 1,1 0-16,0 0 16,25 0-16,-26 0 15,1-24 1,25 24-16,-25-25 15,-1 25-15,1 0 16,0 0-16,25-25 31,-25 25-31,-1-25 16,1 25-16,-25 0 31,25 0-31,-25 0 16,0 0-1,25 0 1,0 0-1,-25 0 17</inkml:trace>
  <inkml:trace contextRef="#ctx0" brushRef="#br0" timeOffset="50785">26467 5705 0,'0'0'171,"0"0"-140,24 0-31,51 0 16,-26-25-16,1 0 16,0 25-16,-1-24 31,26-1-16,-51 25-15,-24 0 16,50 0-16,-25-25 16,0 25-1,-25-25-15,24 25 16,1 0-16,-25 0 15,25 0 1,-25 0-16,25 0 31,-25 0-15,0-25-1,25 25 1,0 0 15</inkml:trace>
  <inkml:trace contextRef="#ctx0" brushRef="#br0" timeOffset="81311">29518 4341 0,'0'0'16,"0"-25"31,0 25-47,0 0 31,74-50-15,-49 50-16,0-24 15,-1-1-15,26 25 16,-25-25-16,24 0 15,1-24 1,-50 24 0,50 25-16,-26-25 0,1 0 15,0 0 1,0 1-1,0 24 1,-1-25-16,1 0 16,0 0-16,-25 25 0,25-25 15,0 1 1,-25-1-16,24-25 15,-24 50 1,25-49 0,-25 49-16,0-25 15,25 25-15,-25-25 16,0 0-1,0 25-15,0-25 16,0 25 0,0-25-16,0 1 0,0 24 31,0-25-16,0 25-15,0-50 16,-25 50-16,25-25 16,-49 1-1,24-1 1,0 25-16,0-25 15,0 0-15,-24 25 16,49-25-16,-50 1 16,25 24-16,1-25 15,-26 25 16,25-25-31,0 25 16,-24 0-16,24-25 0,0 25 16,0 0-1,1-25-15,-26 25 16,25 0-1,0-24-15,-24 24 16,24 0 0,0 0-16,0 0 15,25 0 1,-24 0-16,-1 0 15,0 0 1,25 0-16,-25 0 16,0 0-1,25 0 1,-24 0-16,24 0 15,-25 0-15,25 0 16,-25 0-16,0 0 16,25 0-1,-25 0-15,1 24 16,-1-24-1,0 0 1,25 25-16,-25-25 0,0 0 16,25 0-1,-25 0-15,25 25 16,-24-25-1,-1 25-15,25-25 32,-25 25-32,25-25 0,-25 0 15,25 24 1,0-24-16,-25 25 31,1 0-31,24 25 16,0-26-16,0 1 15,-25 50-15,25-26 16,0 1-16,0 0 15,0-1 1,0 26 0,0-26-16,0 1 15,25-1 1,24 26-16,-24-26 0,0 1 15,0 0 1,-25-26 0,24 1-16,1 0 15,0 0-15,0 24 16,25 1-1,-26-25-15,1-25 16,0 49 0,25-24-16,-26 0 15,1-25-15,25 50 16,-25-50-1,-1 24-15,1 1 16,0-25 0,25 25-16,-50 0 15,24-25 1,1 0-16,-25 0 15,0 0-15,25 0 16,-25 0 0,0 25-1,25-25-15</inkml:trace>
  <inkml:trace contextRef="#ctx0" brushRef="#br0" timeOffset="83706">26169 3646 0,'0'0'16,"-25"-25"15,25 25-31,-25 0 16,25 0-16,-24 0 31,-1 0-31,25 0 16,-25 0-16,25 0 15,-25 0 1,25 0-1,-25 0-15,1 0 16,24 0-16,-25 0 16,25 0-16,-25 0 15,0 0 1,25 0-16,-25 0 15,25 0 1,-25 25 0,25-25-16,-24 0 15,24 0 1,-25 0-1,25 25-15,-25-25 16,25 0-16,0 0 16,-25 25-16,0-25 15,25 0 1,0 25-1,-24-25-15,24 25 0,0-25 16,-25 0 0,25 24-1,0-24-15,-25 25 16,25 0-1,-25-25 1,25 25 0,0-25-1,-25 0-15,25 25 16,0-25-16,0 0 15,0 24 1,-24 1-16,24-25 16,-25 25-1,25-25 1,0 25-1,0 0-15,0-25 16,0 0-16,0 24 16,0-24-1,0 25-15,0 0 16,0 0-1,0-25-15,0 25 16,0-25 0,0 24-1,0 1-15,0-25 16,0 25-1,0-25-15,0 50 16,25-1 0,-1-49-1,26 50-15,0-25 16,-1-1-16,26 26 15,-26-50 1,26 25-16,-26 0 16,1-25-1,0 24-15,-26-24 16,26 0-16,-25 0 15,24 0 1,-24 0-16,0 0 16,0 0-16,0 0 15,24 0 1,-49-24-16,50 24 15,-25-25 1,-1 0-16,1 0 16,0 25-1,0-25 1,0-24-16,-25 24 0,24 25 15,-24-50 1,25 26 0,-25-1-16,0-25 15,0 1-15,25-26 16,-25 26-1,0-1-15,0 25 16,0-24 0,0-1-16,0-24 0,-25 24 15,-24 0 1,49 1-1,-25 24-15,0 0 16,0 0-16,0-24 16,1 49-1,-1-25-15,25 25 16,-50-25-1,50 25-15,-25-25 16,25 25-16</inkml:trace>
  <inkml:trace contextRef="#ctx0" brushRef="#br0" timeOffset="86225">23713 2084 0,'-25'0'16,"1"0"-16,-26 0 15,50 0-15,-25 0 16,-24 0 0,49 0-16,-25 0 15,0 0 16,25 0-31,-25 0 16,25 0-16,-25 0 16,25 0-1,-24 0-15,24 0 16,-25 0-16,25 0 15,-25 0 1,0 49-16,0-49 16,25 25-16,-24 0 15,-1 24-15,25-49 16,-25 50-1,25-25 1,-25 0-16,0 49 16,1-24-16,24-1 15,0-24 1,0 25-16,-25-50 15,25 49-15,0-24 16,0 0 0,0 0-16,0 0 15,0-1-15,0 26 16,0-25-1,0 0 1,0-1-16,25 1 16,-25 0-16,24 25 15,-24-50 1,25 49-1,-25-49-15,25 50 0,0-50 16,-25 25 0,0-25-1,25 0-15,-25 24 0,0-24 16,24 25-1,1-25 1,-25 25 0,25-25-16,0 25 0,0 0 15,24-25 1,-24 0-16,0 0 15,24 0 1,-24 0-16,25 0 16,24 0-16,-49 0 15,0 0 1,0 0-16,24-25 15,-24 25-15,25-25 16,-50 0 0,25 0-1,-1 1-15,26-26 16,-50 0-16,50 1 15,-26-1 1,-24 1 0,0-1-16,25-24 15,-25 24-15,25 0 0,-25 1 16,0-26 15,0-49-31,0 75 16,-25-1-16,0 0 15,-24-74 1,24 75-1,-25-1-15,1-24 16,-1 49-16,25-25 16,-49 1-16,74 24 15,-25 25 1,0-25-1,0 25 1,1-25-16,24 25 0,-25 0 16,0 0-1,0 0 1</inkml:trace>
  <inkml:trace contextRef="#ctx0" brushRef="#br0" timeOffset="94614">23093 3349 0,'0'0'62,"99"0"-62,50-50 0,74-24 16,-49 24-16,-25 25 16,0-24-1,-50-1-15,25 25 16,-50 0-16,-24 25 15,24-24 1,-24-1-16,0 0 16,-26 25-1,1 0-15,0 0 16,-25 0-16,25 0 15,-25 0 1,25 0 0,-25-25-1,24 25 16</inkml:trace>
  <inkml:trace contextRef="#ctx0" brushRef="#br0" timeOffset="114170">5358 8012 0,'0'0'47,"25"0"-16,24 0-31,50 0 15,50 0-15,124-50 32,422 1-32,-398 49 15,26 0-15,-100 0 31,99 0-31,-222 0 16,-1 0-16,0 0 16,-49 0-16,24 0 15,-24 0 1,-1 0-16,-24 0 15,50 0 1,-51 0-16,-24 0 16,50 0-1,-25 0 1,0 0-16,-25 0 15,24 0 1,-24 0-16,50 0 16,-50 0-1,25 0 1,-25 0-16,25 0 15,-25 0-15,24 0 16,1 0 0,-25 0-16,25 0 15,-25 0 16,25 0 1</inkml:trace>
  <inkml:trace contextRef="#ctx0" brushRef="#br0" timeOffset="137128">12254 7441 0,'0'25'31,"0"-25"16,0 0-16,24 25-15,1-25-1,-25 0 1,25 0-16,-25 25 15,25-25 1,-25 25 0,25-25-16,-1 0 15,-24 24 1,25-24-1,-25 0 1,25 0 15,-25 25-31,25-25 16,-25 0-1,25 0 1,-25 0 0,0 0-1,24 0 32,-24 0 31,25 0 47,-25 0-16,0 0-93,0 0-1,0-25-15,0 25 16,0-49-16,0 24 15,0 0 1,0-24-16,0 24 16,0 0-16,0-25 15,0 26 1,0-1-16,0 0 15,0 0-15,0 0 16,0 1-16,0 24 31,0-50-15,0 50-16,0-25 15,0 25 1,0-25-16,0 1 16,0 24-16,0-25 31,0 25-31,0-25 15,0 25-15,0-25 16,0 0 0,0 25-1</inkml:trace>
  <inkml:trace contextRef="#ctx0" brushRef="#br0" timeOffset="137360">12551 6871 0,'0'-25'32,"0"25"-17</inkml:trace>
  <inkml:trace contextRef="#ctx0" brushRef="#br0" timeOffset="139269">12551 6697 0,'0'25'31,"0"-25"0,0 25-15,0-25-1,0 49 1,0-49 15,25 25-31,-25-25 16,0 25-1,0-25 1,0 25-16,0 0 15,0-25 1,0 25-16,0-25 16,25 24-1,-25 1 1</inkml:trace>
  <inkml:trace contextRef="#ctx0" brushRef="#br0" timeOffset="140528">12601 6722 0,'25'0'156,"-1"0"-140,1 0-16,50 0 16,-1 0-1,-24 0-15,-1 0 16,1 0-16,-1 0 31,26 0-31,-1 0 0,-74 0 16,50 0-16,-25 0 15,0 0 1,-1 0-16,-24 0 15,25 0 1,-25 0-16,25 0 16,0 0 15,-25 0-31,0 0 15,25 0 1</inkml:trace>
  <inkml:trace contextRef="#ctx0" brushRef="#br0" timeOffset="154771">12204 8632 0,'0'0'94,"25"0"-79,-25 0-15,25 0 16,-25 0-1,24 0 1,-24 0-16,25 25 0,0-25 31,-25 0-31,25 0 16,-25 25-1,25-25 1,-25 0 15,24 0-15,-24 0 31,25 0 31,-25 0 31,0 0-78,0 0-31,0-50 0,0 25 16,0 0-16,0 1 15,0-1-15,25-25 16,-25 25-16,0 1 15,25-26 1,-25 25-16,0 0 16,0-24-1,0 24 1,25 0-16,-25 0 15,0 1 1,0-1-16,0 25 0,24-25 31,-24 0-31,0 25 16,0-25-16,0 25 15,0-24 1,0 24-16,0-25 16,0 0-1,0 25-15,0-25 16,0 25-1,25-25 1,-25 0 0,0 25-16,0-24 15,25 24 1,-25-25-1,0 25 1,0-25 0,0 0 15,0 25-16,0-25 17,0 25-1,0-24 16,0-1 15,0 25 16,0-25-47,0 25 32,0-25 15,0 25 31,25 0-78,0 0-15,-25 0-1,49 0-15,-24 0 16,0 0-16,24 0 15,-24 0 1,0 0-16,0 0 16,0 0-1,-1 0-15,1 0 16,0 0-16,-25 0 15,25 0 1,-25 0-16,25 0 16,-25 0-1,24 0 1,1 0-16,-25 0 15,25 0 1,-25 0 15,25 0-31,0 0 47,-25 0-16,24 0 47,-24 0 47,25 0-63,-25 0-46,25 0 15,0 0 0,-25 0-15</inkml:trace>
  <inkml:trace contextRef="#ctx0" brushRef="#br0" timeOffset="177925">12452 10964 0,'0'24'219,"25"1"-204,0 0-15,-1 0 16,-24-25-16,0 25 16,25-25-16,0 24 31,-25-24-16,25 25 32,-25 0 0,0-25-31,0 0 140,0-25-141,0 0 1,0-49-16,0 0 15,0-1-15,0-24 32,0-75-32,0 100 15,0 24-15,-25-24 31,25 24-31,-25 1 0,25-1 16,0 25-16,0 1 16,0-1-16,0 0 31,0 25-31,0-25 15,0 25-15,0-25 16,0 25 0,0-24-1,0-1 16,0 25-31,0-25 32,0 25 14,0 0 126,0 0-156,50 0-1,-25 0-15,49 0 16,0 0-1,50-25-15,-49 25 16,-26 0-16,1 0 16,-25 0-1,0 0-15,-1 0 16,1 0-1,-25 0-15,25 0 16,-25 0 0,25 0-1,0 0 1,-25 0 31</inkml:trace>
  <inkml:trace contextRef="#ctx0" brushRef="#br0" timeOffset="204051">9723 14238 0,'0'0'140,"50"0"-109,248 0-31,-100 0 31,1 0-31,24 0 0,0 0 32,-25 0-32,26 0 0,-75 0 15,74 0-15,-25 0 16,224 49-1,-224-24 1,-98-25 0,123 25-16,-25-25 15,1 25 1,24 0-16,-25 0 0,50-1 31,-49 1-31,-26 0 0,26 0 16,-50 0-1,74 24 1,-49-49-16,-50 25 15,99-25-15,-25 0 16,1 0-16,-26 0 16,-49 0-16,0 0 31,-24 0-16,-26 0-15,-24 0 16,-1 0-16,1 0 16,0 0-16,-26 0 15,1 0 1,0 0-16,-25 0 15,25 0-15,0 0 16,-25 0 0,24 0-1,-24 0 1</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2T07:13:10.214"/>
    </inkml:context>
    <inkml:brush xml:id="br0">
      <inkml:brushProperty name="width" value="0.05292" units="cm"/>
      <inkml:brushProperty name="height" value="0.05292" units="cm"/>
      <inkml:brushProperty name="color" value="#FF0000"/>
    </inkml:brush>
  </inkml:definitions>
  <inkml:trace contextRef="#ctx0" brushRef="#br0">28054 15180 0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2T07:32:09.404"/>
    </inkml:context>
    <inkml:brush xml:id="br0">
      <inkml:brushProperty name="width" value="0.05292" units="cm"/>
      <inkml:brushProperty name="height" value="0.05292" units="cm"/>
      <inkml:brushProperty name="color" value="#FF0000"/>
    </inkml:brush>
  </inkml:definitions>
  <inkml:trace contextRef="#ctx0" brushRef="#br0">8062 14089 0,'0'0'140,"99"0"-109,198 0-31,274 0 16,-75 0-16,0-25 15,-49 0-15,24 25 16,-173 0-16,-26 0 16,-98 0-1,-75 0-15,25 0 16,-74 0-1,-25 0-15,-1 0 16,1 0-16,0 0 16,-25 0-1,25 0 16,-25 0 16,25 0 0</inkml:trace>
  <inkml:trace contextRef="#ctx0" brushRef="#br0" timeOffset="12555">21530 9153 0,'0'0'16,"0"0"0,0-25 15,0 25 47,0 0-63,-24 0 1,-1 0-16,0 0 16,-25 0-16,-24 0 15,-50 25 1,0 25-16,25-1 15,0-24 1,-1 25-16,51-1 16,-26-24-16,26 25 15,24-50 1,-25 24-1,50 1-15,-49-25 16,49 25 0,-50 0-16,50 0 0,-50-1 15,50-24 1,-24 25-16,24-25 15,-25 50 1,0-50-16,25 0 16,0 25-1,-25-25-15,25 49 16,0-49-1,-25 50 1,25-25-16,-24-1 16,24 26-16,0-25 15,0-25-15,0 49 16,0-24-1,0 0-15,0 25 16,0-50-16,0 25 16,0-1-1,0 1-15,24 0 16,1 0-16,25 0 15,-25-1 1,49 26-16,0-25 16,26 24-1,-26 1-15,-24-25 16,-1-25-16,1 25 15,24-25 1,1 24-16,-26-24 16,-24 25-16,50-25 15,-26 0 1,1 0-16,-25 0 15,24 0 1,-24 0-16,0 0 16,24 0-1,-24-25-15,0 25 16,0-24-16,24-1 15,-24-25 1,50-49 0,-26 74-1,-24-24-15,0-1 16,25 25-1,-26-49-15,1 24 16,-25 50-16,25-50 16,0-24-1,0 49 1,-25 0-16,0-49 0,24 49 15,-24 0 1,25-49-16,-25 24 16,0 1-1,0 24 1,0-25-16,0-49 0,0 50 15,0-26 1,-49-24-16,-1-25 16,25 74-1,0-24-15,-24 49 16,49 0-1,-25 25 1,0-25-16,-25 1 0,1 24 16,-75 0-16,49 0 15,1 0 1,24 0 0,1 0-1,24 0-15,0 0 0,0 24 16</inkml:trace>
  <inkml:trace contextRef="#ctx0" brushRef="#br0" timeOffset="48158">13271 14759 0,'0'0'171,"0"25"-155,0 148-16,0 50 16,0 26-16,0 73 15,0 0-15,0-123 31,0-1-31,0-98 16,0 48-16,0-24 16,0 0-1,0-24-15,0-76 16,0 1-16,0 0 31,0 0-31,0-25 0,0 25 16,0-25-1,0 24 1,0 1 31,0-25-1</inkml:trace>
  <inkml:trace contextRef="#ctx0" brushRef="#br0" timeOffset="50153">13246 14784 0,'0'0'62,"0"0"-31,-25 0-31,25 0 16,-25 24-16,25-24 15,0 0 1,0 25 0,-25-25-16,25 25 15,0 0 1,-25-25-1,25 0-15,-24 25 16,24-25 0,0 0-16,0 24 15,-25 1-15,25-25 16,0 25-1,-25-25 1,25 25-16,0-25 16,-25 0-1,0 25-15,25-1 16,0-24-16,0 0 15,0 25 1,-24-25 0,24 0-1,0 0 1,0 25-1,-25-25 32</inkml:trace>
  <inkml:trace contextRef="#ctx0" brushRef="#br0" timeOffset="51241">13221 14808 0,'25'0'140,"-25"0"-109,25 0-15,-1 0 0,26 0-16,0 0 15,-26 0 1,26 25-1,-25-25-15,0 0 16,-25 25-16,24-25 16,-24 0-16,25 0 15,-25 25-15,0-25 16,25 0 15,-25 0-15,25 0-1,-25 0 16</inkml:trace>
  <inkml:trace contextRef="#ctx0" brushRef="#br0" timeOffset="54220">13295 17239 0,'0'0'94,"25"0"-63,-25 0-15,25 0 15,49 0-31,-24 0 0,24-25 16,1 25-1,24-24 1,50 24-16,-50 0 15,0 0-15,25 0 16,-25 0-16,26 0 16,-1 0 15,0 0-31,-25 0 0,25 0 15,-25 0-15,25 0 16,0 0 0,-25 0-16,1 0 15,24 24-15,-75-24 16,1 0-1,24 0-15,-24 0 16,-1 0-16,26 0 16,-50 0-1,-1 0-15,26 0 16,-25 0-1,24 0-15,-24 0 16,25 0 0,-25 0-16,-1 0 15,1 0 1,-25 0-16,25 0 15,0 0 1,-25 0-16,25 0 16,-25 0-1,24 0 16,1 0-15,-25 0 15,25 0 47</inkml:trace>
  <inkml:trace contextRef="#ctx0" brushRef="#br0" timeOffset="55903">16247 17115 0,'0'0'93,"0"0"-77,25 0 15,24 0-31,1 0 0,0 0 31,49 0-31,-49 0 0,-26 0 16,1 0 0,25 0-16,-25 25 15,-1-25 1,26 0-16,-25 0 15,0 25 1,-1-25-16,1 0 16,0 25-1,-25-25 1,25 0-1,0 0-15,-25 0 16,24 0 15,-24 24 16,0-24-31,0 0 62,0 25-47,0-25-16,0 25 1,-24 0-16,-26 24 16,0 1-16,1 0 15,-1-26 1,1 26-16,24-50 15,25 25-15,-25-25 16,25 0 0,0 25-16,-25-25 15,25 25 1,0-25-1,-25 0 1,1 0 0,24 24-1,0-24 1,0 0-1,-25 0 32</inkml:trace>
  <inkml:trace contextRef="#ctx0" brushRef="#br0" timeOffset="59310">13271 17264 0,'0'0'172,"-25"0"-157,-25 0 1,-24 25 0,-50 49-16,24-24 15,1-1 1,-25 1-16,25 25 15,0-26-15,49-24 0,1 0 16,-26 24 0,26-24-1,-1 25-15,0-25 16,1 24-16,-1-24 15,0 25 1,26-26-16,-26 1 16,50-25-16,-25 50 15,0-50 1,1 25-1,24-1-15,-50-24 16,50 50-16,-25-50 16,0 25-16,1-25 15,24 25 1,-25-1-1,0-24-15,25 25 16,0-25-16,-25 0 16,25 25-16,0-25 15,0 25 1,-25-25-16,25 0 15,-24 0 1,24 25 0,0-25 15,0 0-16,-25 0 1,25 24 0,0-24-1,-25 25 1,25-25 15,0 0-31,-25 0 16,25 25-16,-25-25 15,25 0 1,0 0-1,-24 25 1,24-25 0,-25 25-16,0-25 15,25 24 1,0-24-16,-25 0 31,25 0 0,0 25-15,-25-25-1,25 0 1,0 0 0,-24 0 15,24 25 0,-25-25-15,25 0 46</inkml:trace>
  <inkml:trace contextRef="#ctx0" brushRef="#br0" timeOffset="61223">11336 18182 0,'0'0'94,"0"25"-79,0-25 1,0 24-16,-25 1 15,0 0 1,25 25-16,0-50 0,0 49 16,-25-24-1,25 0-15,0-25 31,0 25-31,0-25 0,-24 0 16,24 24 0,0-24-16,-25 25 15,25 0 1,0-25-1,0 25 17,0-25-1,0 25 0,-25 0 0,25-25 0,0 24 1,0-24 14,0 25-14,0-25 186,25 0-187,0 0-15,24 0-16,26 0 31,-26-25-31,1 25 16,24 0-16,-49 0 15,0 0-15,0 0 16,-25 0-16,24 0 15,1-24 1,-25 24 0,25 0-1,-25 0 16,25 0 16</inkml:trace>
  <inkml:trace contextRef="#ctx0" brushRef="#br0" timeOffset="65319">13320 17264 0,'0'0'32,"0"0"46,0 25-32,0 0-30,0-25 0,0 24-16,0-24 31,0 25-31,0-25 0,0 25 15,0 0 1,0 24 0,0-24-16,0 0 15,0 25-15,0-50 16,0 25-1,0-25-15,0 24 16,0 1-16,0-25 16,0 25-1,0-25 16,0 25 1</inkml:trace>
  <inkml:trace contextRef="#ctx0" brushRef="#br0" timeOffset="67823">13295 17289 0,'0'0'156,"0"0"-140,0 0 0,0 25-16,0-1 15,0 1 16,0 25-31,0-25 0,0 24 16,0 1-16,0 0 16,0-26-1,0 1-15,0 25 16,0-25-16,0-1 15,0 26-15,0-25 16,0 0 0,0-1-16,0 1 15,0 0 1,0-25-1,0 25 1,0-25-16,0 25 16,0-1-16,0-24 15,0 25 1,0-25-1,0 25-15,0-25 32,0 25-32,0 0 15,0-25 1,0 24-1,0-24 1,0 25-16,0 0 16,0-25-1,0 25 1,0-25-16,0 25 15,0-25 1,0 24-16,0 1 16,0-25-1,0 25 1,0-25-16,0 25 15,0 0 1,0-25 0,0 24-1,0-24-15,0 25 31,0-25 1</inkml:trace>
  <inkml:trace contextRef="#ctx0" brushRef="#br0" timeOffset="70201">12725 17587 0,'0'0'140,"0"0"-124,25 0 15,-25 0-31,24 0 0,-24 0 16,25 24-16,-25-24 15,25 0 1,0 0 0,-25 0-16,25 25 15,-25-25-15,24 0 16,1 0-1,-25 0-15,25 0 16,-25 25 15,25-25-15,-25 0 15,25 0 0,-1 0-15,-24 0 15,25 0-15,-25 0-1,25 0 1,-25 0 15,25 0 0,0 0-15,-25 0 15,24 0-15,-24 0-1,0 0 1,25 0 15,0 0-15,-25 0-1,0 0 1,25-25 15,-25 25 0,0 0-15,25 0 15,-25-25 0,0 25-31,25 0 47,-25-24-16,24 24 0,-24 0 16,0 0-16,0-25 16,25 25-16</inkml:trace>
  <inkml:trace contextRef="#ctx0" brushRef="#br0" timeOffset="99881">14536 11485 0,'0'0'250,"0"49"-219,-75 26-31,50-51 16,-24 26-16,24 0 31,-25-26-31,25 1 0,1 0 16,24 0-16,-50 0 15,50-1 1,-25 1-16,0-25 31,1 25-31,24 0 0,-50 0 16,25-1-1,-24 1-15,49 0 16,-50 0-16,50 0 47,-74 24-47,74-24 0,-25-25 15,0 50 1,25-50-16,-25 25 15,25-25 1,-25 24-16,1-24 16,24 25-16,0 0 15,-25-25 1,25 25-16,-25-25 15,0 49 1,25-49-16,-25 25 16,25-25-1,-24 50-15,-1-50 16,0 49-1,0-49-15,25 50 16,-25-50 0,25 50-16,-24-50 0,-1 24 31,25 1-31,-25 0 15,0 0-15,0-25 0,25 25 16,-24-1 0,-1 1-1,25-25 1,0 25-16,-25-25 15,25 25-15,0-25 16,-25 0 0,25 25-1,0-25-15,-25 0 16,25 24-1,-24 1 1,24-25 0,0 25-1,-25-25 1,25 0-1,0 0 1,0 25 0,-25-25 15,25 25-16,-25-25 1,25 24 0,0-24 15,0 0-31,-25 0 31,25 25-15,0-25 15,0 25 78</inkml:trace>
  <inkml:trace contextRef="#ctx0" brushRef="#br0" timeOffset="105151">12874 11534 0,'0'0'125,"0"0"-94,24 0 0,-24 0-31,25 0 16,25 0-16,-25 0 15,-1 0 1,26-25-16,-25 25 0,49 0 15,-24 0 1,24-24-16,-49 24 16,0 0-1,0 0 1,0 0-16,-1 0 0,26 0 15,-25 0 1,-25 0-16,25 0 16,-1 0-1,-24 0-15,25 0 16,-25 0-1,25 0-15,0 0 16,-25 0 0,25 0-16,-25 0 15,49 0 1,-49 0-16,25 0 0,-25 0 15,50 0 1,-50 0 0,24 0-1,-24-25 1,25 25-16,-25 0 15,25 0 1,0 0-16,-25 0 16,25 0-1,-25 0-15,24 0 16,-24 0-16,25 0 15,0 0-15,-25 0 16,25 0-16,-25 0 16,25 0-1,-1 0 1,-24 0-16,25 0 0,-25 0 15,25 0 1,-25 0 0,25 0-16,0 0 0,-25 0 15,24 0 1,1 0-1,0 0 1,-25 0 0,25 0-16,-25 0 15,25 0-15,-1 0 16,-24 0-1,25 0 1,-25 0 0,25 0-16,-25 0 15,25 0-15,0 0 16,-25 0 15,25 0-31,-25 0 16,24 0-1,1 0 1,-25 0 15,25 0 0,-25 0-15,25 0-1,-25 0 17,25 0-1,-1 0 31</inkml:trace>
  <inkml:trace contextRef="#ctx0" brushRef="#br0" timeOffset="113323">12229 18157 0,'0'0'78,"0"0"63,0 0-126,0 0-15,0-25 31,0 0-31,25 25 16,-1 0 0,-24-24-16,25 24 31,0 0-31,-25-25 15,0 25-15,25 0 47,0 0-16,-25 0 1,0 0-17,0 25 1,0-25-16,0 24 15,0 1 1,0-25-16,0 25 16,0-25-1,0 25-15,0-25 16,0 25 15,0-1-31,0-24 16,0 0-1,-25 0 16,25 25 1,0-25 139,25 0-140,-25 0-15,0 0 0,24 0-1,-24 25 16,25-25 1,-25 25-17,25-25 1,-25 0-16,0 25 15,0-25 1,0 24 15,25-24-31,-25 0 16,0 25-16,0 0 15,0-25 1,0 25 0,0-25-1,-25 0 1,0 25-16,0-1 15,1-24 1,-1 0 0,0 25-16,0-25 15,0 25 1,1-25-16,-26 0 15,25 0-15,0 0 16,25 0 0,-25 0-1,25 0 1,-24 0-16,24 0 15,-25 0 1</inkml:trace>
  <inkml:trace contextRef="#ctx0" brushRef="#br0" timeOffset="115170">12675 18008 0,'0'0'94,"0"25"-79,0 0 1,0-25-16,0 25 15,-25-1 1,25-24 0,0 25-16,0-25 15,0 25-15,0 0 31,0-25-31,0 25 16,0-25-16,0 24 16,0-24-1,0 25-15,0 0 31,0-25-31,0 25 16,25-25 0,-25 25-16,25-25 15,-25 24-15,0-24 16,25 0-1,-25 25 1,0-25-16,25 0 31,-25 0-31,24 0 16,-24 0-1,25 0 1,-25 0 15,25 0-31,-25 0 16,0 0-1,25 0-15,0-25 16,-25 1 0,0 24-16,0-25 15,24 25-15,-24-25 31,0 0-15,0 25-16,0-25 0,0 25 31,0-24-31,0 24 16,0-25-16,0 0 0,0 25 15,0-25 1,0 25 0,0-25-16,-24 1 15,-1-1 1,25 0-16,-25 25 0,25-25 15,-25 25 1,25 0-16,-25-25 16,25 25-1,-24 0 1,24-24-1,-25 24 17,0 0-1,25 0 0,-25 0-15,25 0-1,0 0 1,-25 24-1,1-24-15,24 0 0,0 25 16,0-25 0,0 0-16,-25 25 15</inkml:trace>
  <inkml:trace contextRef="#ctx0" brushRef="#br0" timeOffset="121292">13816 14660 0,'0'0'156,"0"0"-109,25 0-47,0-25 31,74 0-31,-49 25 16,-26 0-1,-24 0 1,25 0-16,0 0 15,-25 0-15,25 0 16,-25 0 0,25 0 15,-1 0 0,-24 0 94,0 25-94,0-25-31,0 49 0,0 1 16,0-25-16,0 0 31,0 24-31,0-24 31,0 25-31,0-50 0,0 24 16,0-24 15,0 25-31,0 0 15,0-25-15,0 25 16,0-25 15</inkml:trace>
  <inkml:trace contextRef="#ctx0" brushRef="#br0" timeOffset="123860">14362 14684 0,'25'0'94,"-25"0"-63,25 0-15,-25 0-1,24-49-15,1 49 16,0-25-16,0 25 16,-25 0-16,25 0 15,-25-25-15,24 25 16,1 0-1,-25-25 1,0 25 0,25 0-1,-25 0 16,0 25-15,0-25 0,0 25-16,0 0 15,0 0-15,0-25 31,0 24-15,0-24-16,0 25 16,0-25-1,0 25 1,0 0-16,0-25 15,0 0-15,0 25 16,-25-25 0,25 0-16,-25 24 15,25 1 1,0-25-1,-24 0 1,24 25-16,0-25 16,0 25-16,-25-25 15,25 0-15,-25 0 16,25 25-1,0-25 1,0 24-16,-25-24 31,25 0-15,0 25 15,0-25-15,0 0 108,25 0-108,-25 0 0,25 0-1,-25 0-15,25 0 16,-25 0-1,24 0 1,1 0 0,-25 0-1,25 0-15,-25 0 16,25 0-1,0 0 17,-25 25-1,0-25-31,24 25 15,-24-25 1,25 0-16,-25 0 16,25 25-16,0-25 15,-25 24 1,25-24-16,-25 0 15,24 0 1,1 25-16,-25-25 16,25 0 15,-25 25-31</inkml:trace>
  <inkml:trace contextRef="#ctx0" brushRef="#br0" timeOffset="124881">15007 14759 0</inkml:trace>
  <inkml:trace contextRef="#ctx0" brushRef="#br0" timeOffset="127286">15677 14511 0,'0'-25'78,"-25"25"-47,25 0-15,-25 0-16,25 0 15,-25 0 17,0 0-32,25 0 0,-24 0 15,24 0 16,-50 0-31,25 0 16,25 25-16,-25-25 16,1 0-1,24 25-15,0-25 16,-25 24-1,25 1 17,0-25-17,0 25 16,0-25-15,0 25-16,0-25 16,0 25 15,0-1-16,0-24 1,0 25 15,0-25-15,0 0-16,74 25 15,-49-25 1,25 0-16,-1 25 16,-24-25-16,0 0 31,-25 0-31,25 0 0,-25 0 15,24 0 1,-24 0-16,25 0 16,0 0-16,-25 0 15,25 0 16,-25 0 1,25 0 14,-25 0-14,0 25-1,0-1 16,0-24-32,0 25 1,0-25-1,0 0-15,-25 0 16,25 25 0,0-25-16,-25 0 15,25 25 1,-25 0-16,25-25 15,-25 0-15,25 0 16,0 24 0,-24-24-16,24 0 15,-25 0-15,25 25 16,-25-25-1,25 25-15,-25-25 16,25 0 0,0 0-16,-25 0 15,1 25 1,24-25-1,-25 0-15,25 0 16,-25 0 15,25 25-31,0-25 16,-25 0-1,0 0 17,25 0-17,0 0 1,-24 0-1,24 0 17,0 24-17</inkml:trace>
  <inkml:trace contextRef="#ctx0" brushRef="#br0" timeOffset="128683">16073 14337 0,'0'0'125,"0"0"-94,0 25-31,0 0 0,25 24 31,-25 125-15,0-124-1,0 24 1,0-24-16,0-26 15,0 26 1,0-50-16,0 25 0,0-25 16,0 25-1,0-1 1,0-24-1,0 25 17</inkml:trace>
  <inkml:trace contextRef="#ctx0" brushRef="#br0" timeOffset="130033">16346 14436 0,'0'0'109,"0"0"-93,0 0-1,-49 25-15,49 0 16,-25 0-16,25-25 31,0 0-31,-25 25 31,0-25-31,25 24 16,-25-24-16,25 0 16,0 25-16,-24 0 15,-1-25 16,25 25 16,0-25-16,0 25 47,0-25-46,49 24-32,-24-24 15,0 0 1,25 25-16,-50 0 15,24-25 1,1 0-16,0 0 16,-25 0-16,0 0 15,25 0-15,-25 0 31,25 0-15,-25 25 0,25-25 15</inkml:trace>
  <inkml:trace contextRef="#ctx0" brushRef="#br0" timeOffset="131941">16669 14238 0,'0'0'110,"0"25"-79,0-1-31,0 26 31,0-25-31,0 0 16,0 0-16,0-25 15,0 24 16,0-24-31,0 25 0,0 0 32,0-25-1,0 0 47,0 0 0,0-25-78,0-24 31,0 24-31,0-25 16,0 0-16,0 26 0,0-1 15,0 0 1,0 25-16,0-25 15,0 25 1,0-25 0,0 1 15,0 24-16,0-25 32,0 25-31,25 0 31,-25 0-47,24 0 15,-24 0 1,25 0-16,0 0 15,25 0 1,-50 0 0,24 0-1,-24 0-15,25 25 16,-25-25-1,25 24-15,0-24 16,-25 0-16,0 0 16,25 25-1,-25-25 1,24 0-1,-24 25-15,25-25 32,-25 25-32,0-25 31,0 0-31</inkml:trace>
  <inkml:trace contextRef="#ctx0" brushRef="#br0" timeOffset="133386">17016 13866 0,'0'0'156,"0"0"-125,0 25-31,0-1 0,0 1 16,0 0 0,0 0-1,0 0-15,0-1 0,0 1 31,0 0-31,0 0 32,0-25-32,0 25 15,0-25 1,0 24-16,0-24 31,0 25-15,0 0-1,0-25 16,0 25 1,0-25-17,0 0 1</inkml:trace>
  <inkml:trace contextRef="#ctx0" brushRef="#br0" timeOffset="138873">12799 17587 0,'0'0'140,"0"0"-124,0 0 15,25 0-16,0 24-15,-25-24 16,25 0 15,-25 0-31,24 25 0,1-25 31,0 0-31,25 0 16,24 25 0,-24-25-16,-1 0 15,1 0-15,-25 0 16,-25 0-16,49 0 15,-49 0 1,25 0 15,0 0-31,0-25 16,-25 25-16,25 0 15,-25 0-15,24 0 16,-24-25-16,50 25 16,-50 0-1,25 0-15,-25-24 16,25-1-1,-1 25 1,-24 0-16,25 0 16,-25-25-1,25 25-15,0-25 16,-25 25-1,25 0 1,-25-25 0,0 0-1,24 25-15,-24 0 16,0-24-16,0 24 15,25-25 1,0 0-16,-25 25 16,0-25-1,25 25 1,-25-25-1,0 25-15,25-24 32,-25-1-32,0 25 15,24-25-15,-24 25 16,0 0-1,0-25 1,0 0 0,0 25 15,25 0-16,-25-24 17,0 24 46,0-25 62</inkml:trace>
  <inkml:trace contextRef="#ctx0" brushRef="#br0" timeOffset="140437">13717 17884 0,'0'0'109,"0"0"-94,0 25 1,0-25-16,0 25 16,25-25-1,-25 25 1,0-25-1,0 24 1,0 1-16,0-25 16,0 25-1,25-25 16,-25 25 1,0-25 14,0 25-30</inkml:trace>
  <inkml:trace contextRef="#ctx0" brushRef="#br0" timeOffset="142544">13915 17835 0,'25'-25'109,"-25"25"-78,25 0-15,0 0-16,-25 0 15,0 0-15,25 0 16,-25 0 0,24 0-16,-24 0 15,25 0 16,0 0-15,-25 0 15,0 25-15,0-25-1,25 24-15,-25-24 16,0 25 0,0-25-1,0 25-15,0 0 16,0-25-16,0 25 15,0-25 1,0 24-16,0-24 16,0 25-1,-25-25 1,0 25-1,25-25 1,-25 0 15,25 0 0,-24 0-15,24 25 15,-25-25 0,0 0 1,25 0 124,0 0-125,25 0-31,0 0 0,-25 0 15,24 25-15,-24-25 32,25 0-32,0 0 15,-25 24-15,25-24 16,-25 0-16,25 0 15,-1 0 1,-24 0-16,25 0 16,-25 0-16,25 0 15,-25 25 1,25-25-16,0 0 15,-25 0-15,24 0 16,-24 0-16,25 0 16,0 0-1,-25 0 1,25 0-16,-25 0 31,25 0-15,-25 0 15</inkml:trace>
  <inkml:trace contextRef="#ctx0" brushRef="#br0" timeOffset="144094">14635 17537 0,'-25'0'32,"0"0"-32,25 0 15,-25 0 1,25 0-1,0 25 1,-24 0-16,24-25 16,0 24 15,-25 1-31,25 0 0,-25 0 31,25-25-15,0 25-16,0-1 15,0-24 1,0 25-16,0-25 0,0 25 15,0-25 1,0 25-16,0 0 16,0-25-16,0 24 31,0-24-31,0 25 31,0 0-31,25-25 16,0 0-1,-25 25 1,0-25-16,24 0 15,26 0-15,-25 0 16,0 0 0,24 0-16,-24 0 15,0 0-15,0 0 16,-25 0-1,24 0 1,1 0-16,-25-25 16,0 0-1,25 25-15,-25-25 16,25 1-16,-25-1 15,25 0-15,-25 0 16,0-24-16,0 49 16,0-50-16,0 25 15,0 25 1,0-25-16,0 1 15,0 24 1,0-25 0,0 25-16,0-25 15,0 25 1,-25-25-16,0 25 31,25 0-31,-25 0 16,25 0-1,-25-25-15,25 25 16,-24 0-1,-1 0-15,25 0 16,-25 0-16,25 0 16,-25 0-1,0 0-15</inkml:trace>
  <inkml:trace contextRef="#ctx0" brushRef="#br0" timeOffset="146610">14412 16024 0,'-25'0'172,"0"0"-141,-25 0-31,1 25 0,-26 24 16,50-49-16,1 0 15,24 25 1,-25 0-16,25-25 16,-25 0-16,25 25 15,-25-25-15,25 0 31,0 24-31,-25-24 16,25 0-16,0 25 16,0-25-16,0 25 15,0-25-15,-24 0 16,24 25-1,0-25 1,0 25 0,0-1-1,0-24 1,0 25-1,0-25-15,0 0 32,24 25-17,-24-25-15,25 0 16,0 0-16,25 0 15,-50 0-15,24 0 16,-24 0 0,25 0-1,-25 0-15,25 0 31,0 0-31,-25 0 16,0-25-16,0 25 16,25 0-1,-25-25-15,0 1 16,0 24-16,0-25 15,0-25-15,24 25 16,-24 1 0,0 24-1,0-25-15,0 0 16,0 25-16,0-25 15,0 25 1,0-25 0,0 25 15,25 0 47,-25 0-31,0 0-32,25 0-15,-25 25 16,25 0-1,0 0-15,-25 0 16,0 24 0,25-24-16,-1 0 15,-24 24-15,0-49 16,25 25-1,-25-25-15,25 25 16,-25 0-16,0-25 16,0 0-16,0 25 31,0-25 0,25 0-15,-25 25 15</inkml:trace>
  <inkml:trace contextRef="#ctx0" brushRef="#br0" timeOffset="148410">14883 16123 0,'0'0'62,"0"0"-46,-25 0 15,25 0-31,-25 0 16,0 0 15,25 0-31,-24 0 15,-1 0 17,25 25-32,-25 0 15,25-1 1,0 1-1,0 0-15,0 49 16,0-24-16,0 0 16,0-25-1,0 24-15,25 1 16,0-1-1,-1-24-15,1 0 16,0 0-16,0-25 16,-25 0-1,25 25 1,-1-25-1,-24 0-15,25 0 16,0 0-16,0 0 16,24 0-1,-24 0 1,0-25-16,0 0 15,0 0 1,-1 0-16,26-24 16,-25-26-16,0 26 15,-1-26-15,-24 1 16,25-1-1,0 1-15,-25 24 16,0 1-16,0 24 16,0 0-1,0 25 1,0-25-1,0 1 1,0 24-16,0 0 31,-25 0-31,25 0 16,-25-25-1,25 25 1,-24 0-16,-1 0 16,25 0-1,-25 0-15,25 0 16,-25 0-1,0 0 1,1 0 0,24 0-16,-25 0 15,0 25-15,0-25 16,0 24-16,1-24 15,-1 0 1,0 25-16,0 0 16,0-25-16,25 0 15,-24 0 1,24 0-16,0 25 15,-25-25 1,25 0-16,0 0 16,0 25-1,0-1 1,0-24-1,0 25-15,0-25 16</inkml:trace>
  <inkml:trace contextRef="#ctx0" brushRef="#br0" timeOffset="153847">13246 16247 0,'0'0'46,"-25"0"-30,-50 25-16,26 0 16,-1 49-16,-24-49 31,-1 25-31,51-26 0,-26 26 31,25-25-31,0-25 16,-24 49-16,24-24 31,-25 25-31,1-25 15,24 24-15,0-24 16,0 0-16,1 0 16,-1 24-16,25-49 15,-25 50 1,0-25-1,25-1-15,-25 1 16,1 0-16,24 0 16,-25 0-1,25 24-15,0-49 16,-25 25-16,25 25 15,-25-50 1,25 24 0,0-24-16,0 25 15,0 0 1,0-25-16,0 25 0,0-25 15,0 25 1,-25-1 0,25-24-16,0 25 15,0-25-15,0 25 16,0-25-1,0 25-15,0 0 16,0-25-16,0 24 16,0-24-1,0 25-15,0 0 16,0-25-1,0 25 1,0-25 0,0 0-16,0 25 31,0-25 0,0 0 31,0 25-46,0-1 31,25-24-16,-25 0-15,0 25 46,0-25 16,0 0-31,0 25-16,25-25 0,-25 0 16,25 0-16,-25 25 16</inkml:trace>
  <inkml:trace contextRef="#ctx0" brushRef="#br0" timeOffset="155253">11212 16173 0,'25'74'16,"-25"-24"-1,24-26 1,1 26-16,-25-25 16,0 0-16,25 0 15,0-1 1,-25 1-1,0 0 1,0 0-16,25-25 16,-25 25-16,0-25 0,0 0 15,0 24 1,0 1-16,24-25 15,-24 0-15,0 25 32,25-25-17</inkml:trace>
  <inkml:trace contextRef="#ctx0" brushRef="#br0" timeOffset="157095">11410 16173 0,'0'-25'32,"0"25"-1,25-25-31,-25 25 15,50-50 1,-26 50 0,-24 0-16,25 0 15,0 0-15,-25 0 16,25-24-16,-25 24 15,25 0 1,-25 0 0,24 0 15,-24 0-31,25 0 15,-25 0 1,0 24-16,0 1 16,0 25-1,0-25-15,0 24 16,0-24-1,0 0-15,0 0 16,0-1-16,0-24 16,0 25-1,0 0-15,0-25 16,0 25-1,0-25 1,0 25-16,0-25 16,0 25-1,-25-25-15,25 24 16,0-24-1,0 0 1,0 25 0,-24-25-1,24 0 1,0 0 31,0 25-16,0-25 78,0 0-93,0 0 15,24 0-31,1 0 31,-25 0-31,25 0 0,-25 0 16,25 0-16,0 0 15,-25 0 1,24 0-1,1 0-15,0-25 16,0 25-16,-25 0 16,25 0-1,-1 0-15,-24-25 16,0 25-1,25 0-15,-25-24 16,25 24 0,-25 0-1,25 0 16</inkml:trace>
  <inkml:trace contextRef="#ctx0" brushRef="#br0" timeOffset="159733">11832 15825 0,'0'0'63,"-25"0"-48,0 0-15,0 0 16,1 25 0,-1-25-16,25 25 15,-25-25-15,0 25 16,25 0 15,0-25-31,-25 0 0,25 0 16,0 0-16,0 24 15,-24-24 16,24 0-31,0 25 47,-25-25-31,25 25-1,0-25-15,0 25 16,0-25 0,0 25-1,0-25-15,0 24 16,0 1-1,0-25-15,0 25 16,0-25 0,0 25-16,0 0 0,0-25 15,0 24 1,0-24-16,0 25 15,0-25-15,0 25 32,0 0-1,0-25-16,0 25 48,0-25-1,25 0-46,24 0-1,1 0-15,-1 0 0,26 0 16,-26 0 0,26 0-1,-50 0-15,-1 0 16,26 0-1,-50 0-15,25 0 16,-25 0-16,25 0 16,-1 0-16,-24 0 15,25 0 16,-25 0 1,25 0-32,-25 24 15,0 1 1,0 25-16,25-25 15,-25 0 1,0-1 0,0-24-16,0 25 0,0 0 31,0-25-16,0 25 1,0-25-16,0 25 16,0-25-1,0 24-15,0 1 16,-25 0-1,0 0-15,25-25 16,-25 25-16,1-25 16,-1 0-1,0 0 1,0 24-16,25-24 0,-25 0 15,1 25-15,24-25 16,-25 0 0,25 0-16,-25 0 15,25 0 1,-25 0-1,0 0-15,25 0 16,-24 0-16,24 0 16,-25 0-1,0 0-15,25 0 16,-25 0-1,25 0 17,-25 0-1</inkml:trace>
  <inkml:trace contextRef="#ctx0" brushRef="#br0" timeOffset="162764">12402 15701 0,'0'25'109,"-24"-25"-93,-1 50 0,0-50-1,25 25 1,-25-25-16,25 24 15,-25 1 1,25-25 15,-24 0-31,24 25 16,0-25-16,0 25 15,0 0-15,-25-25 16,25 0-16,0 24 16,0-24-1,0 25-15,0-25 31,0 25-15,0 0 0,0-25-16,0 25 15,0-25 1,0 24-16,0 1 15,0-25 17,0 25-17,25-25-15,-25 0 16,24 0-1,-24 25-15,0-25 16,25 0-16,-25 0 16,0 25-16,25-25 15,0 0 1,-25 0-16,25 24 15,-25-24-15,24 0 16,-24 0 0,25 0-16,0 0 15,-25 0-15,25 0 31,-25 0-31,25 0 16,-1 0 0,-24 0-1,25 0-15,-25 0 16,25 0 15,-25 0-15,25 0-16,-25 0 15,25 0 1,-25-24-16,0 24 0,24 0 15,-24-25 17,0 25-32,25-25 15,-25 25-15,0-25 31,0 0-31,25 25 16,-25-24-16,0 24 16,0-25-16,0 0 15,0 25 1,0-25-16,0 25 15,0-25 1,0 25-16,0-24 16,0-1-1,0 25-15,0-25 0,0 25 16,-25-25-1,25 0 1,0 25 0,-25 0-1,25-24-15,-24 24 16,-1 0-16,25 0 15,-25-25 1,25 25 0,-25 0-1,25 0-15,-25 0 16,1 0 15,24 0-31,-25 0 16,25 0-16,-25 0 15,0 0 1,25 0 15,-25 0-15,25 0 15,-24 0-16,24 0 17,-25 0-17,0 0 16</inkml:trace>
  <inkml:trace contextRef="#ctx0" brushRef="#br0" timeOffset="169787">20092 16173 0</inkml:trace>
  <inkml:trace contextRef="#ctx0" brushRef="#br0" timeOffset="-213829.73">15677 10567 0</inkml:trace>
  <inkml:trace contextRef="#ctx0" brushRef="#br0" timeOffset="-177193.73">15528 9847 0,'0'0'218,"0"25"-202,0-25-16,0 25 15,0 0 1,-25 0-16,25 24 15,0-24 1,0-25-16,-25 50 16,25-25-16,0-1 15,0-24 1,0 25-1,0-25-15,0 25 16,0 0 0,0-25-1,0 25 1,0-25 15,0 24 16,0-24 15,0 25-15,0 0-16,0-25 0,0 25-15,0-25 15,-25 0-31,25 25 31,0-1 1,0-24 30,0 25 0,0-25-15,0 25 0,0-25 31,0 0 218,0 0-280,0 0 0,25 0-16,0 0 0,0 0 15,0 0-15,-1 0 31,1 0-31,-25 0 16,25 0-16,0 0 16,-25 0-16,25 0 15,-1 0 1,1 0-1,-25 0 1,25 0-16,-25 0 16,25 0-16,-25 0 15,25 0 1,-1 0-1,-24 0 1,25 0 0,-25 0 15,25 0-16,0 0 17,-25-25-1,0 25 0,25 0 16,-25 0 0</inkml:trace>
  <inkml:trace contextRef="#ctx0" brushRef="#br0" timeOffset="-173478.73">14982 9599 0,'0'0'110,"0"0"-95,25 0-15,49 0 31,-24 0-31,24 0 16,1 0-16,24 0 16,-25 0-16,1 0 15,-26 0-15,51 0 16,-51 0 15,26-24-31,-26 24 16,-24 0-16,0 0 15,0 0-15,-1 0 16,-24 0-16,25 0 15,0 0-15,-25 0 16,25 0 0,-25 0-1,25 0 1,-25 0-16,24 0 15,1 0 1,-25 0 0,25 0-1,-25 0 1,25 0-1,0 0 17,-25 0-1,24 0 0,-24 0 31,25 0 79,-25 0 77,0 24-187,0-24-15,0 50-16,0-25 16,0 0-1,0-1 1,0 1-16,0 0 0,0 25 15,0-26-15,0 1 16,0 0 0,0 0-16,0 0 15,0-1 1,0 1-16,0-25 15,0 25 17,0 0-32,0 0 15,25-25 1,-25 25-16,0-25 15,0 24 1,25-24 0,-25 25-1,0 0-15,0-25 16,0 25-1,0-25-15,0 25 32,0-25-32,25 24 15,-25 1 1,0-25-1,0 25 1,0-25 0,24 25-1,-24 0 1,0-25-1,0 24 1,25-24 0,-25 0-1,0 25 1,0-25-1,0 0 17,0 25-32,0 0 31,0-25-16,25 0 17,-25 25-32,0-25 31,0 24-16,0 1 17,0-25-17,0 25 16,0-25-15,25 0 0,-25 25-1,0-25 16,0 25 1,0-1-1,0-24 47</inkml:trace>
  <inkml:trace contextRef="#ctx0" brushRef="#br0" timeOffset="-171938.73">16148 10443 0,'0'0'156,"0"0"-125,25 25-31,-1 24 0,1-49 16,0 50-16,0-50 15,0 49 1,-1-49-16,-24 25 31,25 0-31,0 0 16,0-25-1,-25 25 1,25-25-16,0 0 31,-25 24-31,0 1 16,24-25 31,-24 0-32,0 0 32,25 0 109,-25 0-140,0 0-1,0-25-15,0 1 16,25-1-16,-25-25 15,0 25 32,0-74-47,0 74 16,0 1-16,0-1 15,0 0-15,0 25 16,0-25 0,0 25 15,0-25-16,0 1 17</inkml:trace>
  <inkml:trace contextRef="#ctx0" brushRef="#br0" timeOffset="-169912.73">15106 9376 0,'0'0'94,"-25"0"-63,0 25-31,1-25 0,-1 25 31,-25 0-31,50-25 0,-49 49 16,49-49-16,-50 25 15,50 0 1,-25-25-1,25 0-15,0 25 32,-25-25-32,1 0 0,24 24 31,0-24-31,0 0 15,-25 0-15,25 25 16,0-25 0,0 25-1,-25-25 1,25 0 15,0 0 0,0 25 110,0-25-95,0 0-46,25 0 16,0 25-16,74-1 16,-50 1-1,26-25-15,-26 25 16,1 0-16,0 0 15,-50-25 1,49 24-16,-49-24 16,25 0 15,-25 0-31,25 0 15,0 0 1,-25 25 0,0-25 15</inkml:trace>
  <inkml:trace contextRef="#ctx0" brushRef="#br0" timeOffset="-163276.75">17314 11038 0,'0'0'62,"-25"0"-30,25 0-17,-25 0 1,0 0-1,0 0-15,-49 0 16,24 0 0,1 25-16,-26 24 15,1-49-15,24 50 16,26-25-16,-51 0 15,75 0 1,-49-25-16,49 24 16,-25 1-16,25-25 15,-25 25 1,25-25-1,0 25 1,-25-25-16,25 25 31,-25-25-31,25 24 16,0-24-16,0 0 15,0 25 1,0-25-16,0 25 16,-24-25-1,24 25 1,0-25-1,0 25-15,0-25 16,0 24 0,0 1-1,0-25-15,0 25 16,0-25-1,0 0-15,0 25 16,0-25 0,24 0-16,1 25 15,-25-1-15,0-24 16,25 0-1,-25 0-15,25 25 16,-25-25-16,49 25 16,-49-25-1,0 25 1,50-25-16,-50 0 0,25 25 15,0-25 1,-1 0 0,1 0-16,0 0 15,25 24 1,-50-24-16,24 0 15,51 0-15,-75 0 16,25 0 0,24 0-16,-24 0 15,0 0 1,0 0-16,-25 0 0,24 0 31,1 0-31,25 0 16,-50 0-1,25 0-15,-25 0 16,24 0-1,1 0 1,-25 0-16,25 0 16,-25-24-16,50 24 15,-50-25-15,0 25 16,24 0-16,-24-25 31,25 0-31,0 0 16,-25 25-1,0-49-15,25 24 0,-25-25 16,0 50-1,0-24-15,0-26 16,0 50-16,0-25 16,0-24-1,0 49-15,0-50 16,0 25-1,-25-24 1,-25-1-16,26 25 0,-26-25 16,25 50-1,0-24-15,25-1 16,-49 25-1,49 0 1,0-25-16</inkml:trace>
  <inkml:trace contextRef="#ctx0" brushRef="#br0" timeOffset="-160116.75">21506 10269 0,'-25'0'109,"25"0"-46,-25 0-32,25 0-16,-25 0 1,0 0 0,25 0-1,-24 0 1,24 0 15,-25 0 16,25 0 124,0 0-155,25 0 0,-1 0-1,1 0-15,0 0 16,0 0-16,24 0 31,-24 25-31,0-25 16,0 0-16,0 0 15,-25 0-15,24 25 16,-24-25-1,25 0-15,-25 0 16,25 0-16,0 25 16,-25-25-16,25 0 31,-25 0 0,25 0 16,-25 24 0,0-24 46,0 25-30,0-25-32,-75 50-31,25-25 15,1 24 1,-1-24 0,25 0-16,1 0 15,-1-25-15,0 24 31,25-24-31,-25 25 0,25 0 16,-25-25-16,25 0 16,0 0-1,-24 25-15,-1-25 16,25 25 15,-25-25 0,25 0-15,0 24 15,0 1 63,-25-25-79</inkml:trace>
  <inkml:trace contextRef="#ctx0" brushRef="#br0" timeOffset="-156692.75">20613 8930 0,'0'0'187,"0"0"-156,0 24-31,0-24 0,0 25 16,0-25-1,0 25 1,0 0-16,0-25 15,0 25 1,0-25-16,0 25 31,0-1-31,0 1 16,0 0-16,0 0 15,0-25-15,0 25 16,0-25-16,0 24 16,0 1-1,0-25-15,0 25 16,0 0-16,0 0 31,0-25-31,0 24 16,0-24-16,0 25 15,0 0-15,0-25 16,0 25-1,0-25 1,0 25-16,0-25 31,0 24-15,0 1 31,0-25 15,0 0 63,24 0-47,-24 0-63,25 0-15,-25 0 16,25-25 0,0 1-16,0-1 15,0 0-15,24 0 16,-49 0-16,50 1 15,-25-1 1,-1 0 0,1 0-16,0 25 31,-25-25-31,25 25 15,-25 0-15,25 0 16,-25-24-16,24 24 16,-24 0 15,0 0-16,25 0 17</inkml:trace>
  <inkml:trace contextRef="#ctx0" brushRef="#br0" timeOffset="-152382.75">21555 7590 0,'0'0'203,"0"0"-172,25 0-15,0 0-1,0 0-15,-1 0 16,1 0 0,0 0-16,0 0 15,-25 0-15,25-25 16,0 25-1,-25 0 1,24 0 0,-24 0-16,25 0 15,-25 0 16,25 0 1,0 0-1,-25-24-16,0 24 1,25 0 31,-25 0-16,24 0 47,-24 0 140,0 0-171,0 0-16,0 24-31,-24 1 16,24 0-16,0 0 16,-25 0-16,25 24 15,-25-49-15,25 25 31,0-25-31,0 25 16,0-25-16,-25 25 16,25-1-16,0-24 15,0 25 16,0-25-31,0 25 16,0 0 0,0-25-1,0 25 32,0-25-16</inkml:trace>
  <inkml:trace contextRef="#ctx0" brushRef="#br0" timeOffset="-147257.75">23639 10145 0,'0'0'234,"0"0"-218,-50 0 0,1 25-16,-1 0 0,25 0 15,0-1 1,1-24-1,-1 0-15,25 25 16,-25-25 0,25 0-1,-25 25-15,25-25 16,0 25-16,-25-25 15,25 0 1,-24 0-16,24 0 16,0 25 15,-25-25-16,25 0 1,0 0 0,0 24 15,-25-24 0,25 25 16,-25-25-16,25 0-15,0 0 46,0 25-46,0-25 202,0 0-202,0 25-16,25-25 15,0 25-15,0-1 16,-1-24-1,-24 25-15,50 0 32,-25 0-32,-25-25 0,25 0 31,-1 25-31,-24-25 15,0 24-15,25-24 16,-25 0-16,25 0 16,-25 25-16,0-25 15,0 0 1,25 0-1,0 0 17,-25 25-1</inkml:trace>
  <inkml:trace contextRef="#ctx0" brushRef="#br0" timeOffset="-138155.75">21183 17264 0,'0'0'31,"0"0"-15,0-25-16,0 25 15,25 0 16,49-25-31,1-24 0,98-1 32,76 1-32,73-1 0,0 0 15,51-24 1,-26 24-16,-50 26 15,51-1-15,-1 0 32,174-25-32,49 26 15,-74-26-15,1 50 16,197 0-16,1-25 15,-323 25-15,0 0 16,-75 0 0,51 0-16,-26 0 15,25 0 1,-49 0-1,-124 0-15,24 0 0,1 0 47,49 0-47,-199 0 0,1 0 16,-1 0-16,-24 0 15,0 0-15,-25 0 32,25 0-17,-25 0 1,25 0-1,-25 0 48</inkml:trace>
  <inkml:trace contextRef="#ctx0" brushRef="#br0" timeOffset="-135715.75">7069 17413 0,'0'0'63,"50"0"-63,24 0 15,150-25-15,123 25 16,-25 0-1,50 0 1,100 0-16,396 99 16,-496-49-16,0-25 15,-50 49-15,26-24 16,-51-1-1,1-24-15,-75 0 16,-24 0 0,-1 0-1,-74-1-15,-25 1 16,25 0-1,-74 0-15,0-25 16,-1 0-16,1 0 16,-25 0-1,-1 0-15,-24 0 16,25 0-16,-25 0 15,25 0 17,-25 25-17</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4T03:55:20.228"/>
    </inkml:context>
    <inkml:brush xml:id="br0">
      <inkml:brushProperty name="width" value="0.05292" units="cm"/>
      <inkml:brushProperty name="height" value="0.05292" units="cm"/>
      <inkml:brushProperty name="color" value="#FF0000"/>
    </inkml:brush>
  </inkml:definitions>
  <inkml:trace contextRef="#ctx0" brushRef="#br0">28377 5308 0,'0'0'47,"0"-25"-1,0 1 17,0 24-48,0-25 17,0 25-1,0-25-16,-25 25 1,25 0 0,0-25-16,-25 0 15,0 25 1,25 0-1,-25-24-15,25 24 16,-24-25 0,24 25-1,0-25-15,-25 25 16,0-25-16,0 25 15,25 0 1,-49-25-16,49 25 16,-25 0-1,0-24-15,25 24 16,-25 0-16,25 0 15,-25 0 1,25 0-16,-25-25 16,1 25-1,-1 0-15,25 0 16,-25 0-16,0 0 31,-24 0-31,49 0 16,-25 0-16,-25 0 0,50 0 15,-25 0 1,25 0-1,-24 0-15,-1 0 16,25 0 0,-25 0-16,25 0 15,-25 0-15,0 0 16,25 0-16,-24 0 31,24 0-31,-25 0 16,25 0-1,-25 0 1,0 0-16,25 0 15,-25 0 1,25 0 0,-24 0-16,-1 0 31,25 0-31,-25 0 15,25 0-15,-25 0 16,25 0 0,-25 0-1,1 0-15,24 0 16,-25 0 15,25 0-15,-25 0 15,0 0 0,25 0 0,0 0 0,-25 0-15,25 25-16,0-1 16,0-24-1,0 25-15,0 50 16,0-26-1,-24 1-15,24-1 16,0 26 0,0-1-16,0 25 15,24-24-15,26 24 16,24 25-1,1-49-15,-1 24 16,1 0 0,-26-74-16,-24 24 15,25 1 1,-1-25-16,-49 0 15,50-1-15,-50-24 16,25 25-16,-25-25 16,24 0-1,1 25-15,-25-25 16,25 25-16,-25-25 15,25 0 1,0 0 0,-1 25-16,1-25 15,0 0 1,0 0-16,0 0 15,0 0 1,-1 0-16,1 0 16,0 0-16,0 0 15,24 0-15,26-25 16,-26 25-1,-24-50-15,50 25 16,-51 1 0,26-26-16,-50 50 15,25-25-15,0 0 16,-1-24-1,1 24-15,-25 0 16,25-49 0,-25 49-16,25-25 15,-25 1-15,0-1 16,0 0-1,0 1 1,0 24-16,0-25 16,0-24-1,0 49-15,0 0 16,-25-24-16,25 24 0,-25 0 15,25 0 1,-25 1-16,-24-1 16,49-25-1,-25 50 1,0-25-16,0 25 15,25-49-15,-49 49 16,49-25 0,-25 25-16,25 0 15,-25-25 1,0 0-1,1 25-15,-1 0 16,25 0-16,-25-24 16,25 24-16,-25 0 15,25 0 1,-25-25-1,1 25 1,24-25-16,-25 25 16,25 0-1,-25 0 16</inkml:trace>
  <inkml:trace contextRef="#ctx0" brushRef="#br0" timeOffset="5089">25896 3547 0,'0'0'219,"0"0"-188,25 0-16,0 0 1,-25 0 0,25 0-16,-25 0 31,24 25-31,1-25 31,-25 25-15,25-25-16,-25 0 31,25 0 0,-25 0-31,0 0 16,25 0 15,-25 24-16,24-24 1,-24 0 0,25 0 15,-25 0-16,0 0 1,25 0 0,0 0 15,-25 25-16,0-25 32,25 0 16,-25 25-32,0-25-16,24 0 17,-24 0-1,0 0-16,25 0 1,0 0 31,-25 0 0,0 25 155,0-25-108,0 25 0,0-25-79,0 0 1,-25 0 15,25 25-15,-25-1 15,25-24-31,-24 0 16,24 25 15,-25-25-31,25 0 15,-25 0-15,25 25 16,-25 0 0,25-25-1,-25 0 16,1 25-15,24-25 0,0 0 15,-25 0-31,25 24 31,0-24-31,-25 0 47,25 0 15,0 25-46</inkml:trace>
  <inkml:trace contextRef="#ctx0" brushRef="#br0" timeOffset="23283">26045 2059 0,'25'0'312,"-25"0"-296,0 25-16,0 24 15,0-24 1,25 25-16,-25-1 31,0 26-31,0-51 0,0 26 31,0-50-31,0 50 16,0-26-16,0-24 16,0 25-16,0 0 31,0-25-31,0 25 15,0-25 1,0 25-16,0-1 16,0-24-1,0 25-15,0-25 16,0 25-16,0-25 15,0 25 1,0 0 0,0-25-16,0 25 15,0-25-15,0 24 16,0-24-16,0 25 15,0 0-15,0-25 16,0 25 0,0-25-1,0 25-15,0-1 16,0-24-16,0 25 15,0-25 1,0 25-16,0-25 16,0 25-16,0 0 15,0-25 16,0 24-31,0-24 16,0 25 0,0 0-1,24-25 1,-24 25 15,0-25 0</inkml:trace>
  <inkml:trace contextRef="#ctx0" brushRef="#br0" timeOffset="25897">26045 2009 0,'0'0'0,"0"0"15,0 0 1,25 0-1,0 0 1,-25 0 0,24 0-16,-24 0 15,25 0 1,0 0 15,-25 25-31,0-25 0,25 0 31,-25 0-15,25 0 31,-25 0-16,24 0-16,1 0 17,-25 0-17,25 0 1,-25 0-1,25 0-15,0 0 16,-25 0-16,24 0 16,-24 0-1,25 0 1,0 0-16,0 0 15,0 0-15,-1 0 16,26 0-16,-25 0 16,0 0 15,-1 0-31,51 0 0,-50 0 15,-1 0 1,26 0-16,-25 0 16,0 0-16,-1 0 15,1 0 1,0 0-16,-25 0 15,25 0-15,24 0 16,-24 0-16,0 0 16,0 0-1,0 0-15,-25 0 16,25 0-16,-1 0 15,1 0 1,25 0-16,-50 0 16,25 0-1,-25 0-15,49 0 16,-49 0-16,25 0 15,0 0 1,0 0 0,-25 0-1,24 0-15,-24 0 16,25 0-16,0 0 15,0 0-15,-25 0 16,25 0 0,-25 0-1,24 0 1,1 0-16,-25 0 15,25 0 1,-25 0 15,25 0 0</inkml:trace>
  <inkml:trace contextRef="#ctx0" brushRef="#br0" timeOffset="28680">27384 1860 0,'0'0'203,"0"0"-188,25 0 16,0 0-15,-25 0-16,0 0 31,25 0-15,-25 0-16,0 0 31,25 0-31,-25 25 16,0-25-1,24 0 1,1 25-1,-25-25 17,0 0-17,25 0 1,-25 0-1,25 0 17,-25 25-32,25-25 15,-25 0 32,0 0-31,24 0-1,-24 25 32,25-25 0,-25 0-16,0 0 16,0 24-16,0 1 343,0-25-311,0 25-48,0-25 1,-25 0 0,25 0-16,-24 25 31,-1-25-31,25 25 15,0-25-15,-25 0 16,25 0 0,-25 0-1,25 24 1,-25-24-16,25 0 31,0 0-31,-24 0 16,24 25 15,0-25-16,0 0 1,-25 0 0,25 25 15,0-25-16,0 25 1,-25-25 0,25 0 30,-25 0-14,25 25 14</inkml:trace>
  <inkml:trace contextRef="#ctx0" brushRef="#br0" timeOffset="32285">25846 2877 0,'0'0'281,"25"25"-250,-25 0-31,25-25 31,-25 25-15,25-25-16,0 25 31,-25-25-15,0 0-16,0 24 31,25-24-31,-25 25 0,0-25 16,0 0-1,24 0-15,-24 25 16,25-25-16,-25 0 15,0 0 1,25 25-16,-25 0 16,25-25 15,-25 24-16,25-24 1,-25 25 0,24-25-1,-24 0 1,0 0-1,0 25 1,25-25 15,-25 25-15,0-25 31,0 0-16,25 0 218,-25 0-202,0 0-16,25-25-15,-25 25-16,0-25 16,0 25-1,0-25-15,0 25 16,0-24-16,25-1 15,-25 25 1,0-25-16,0 25 16,0-25-1,24 0-15,-24 25 0,0-24 31,0 24-15,0-25 0,25 25-1,-25 0 1,25-25-1,-25 0 32,0 25-31,0 0-1,0-25 32,25 25-31,-25 0 46</inkml:trace>
  <inkml:trace contextRef="#ctx0" brushRef="#br0" timeOffset="41079">26690 2009 0,'0'0'219,"0"0"-188,0 0-15,0 25-1,0-25 16,0 25-31,0 0 16,0-25 0,0 24-1,0-24 1,0 25-1,0-25-15,0 25 16,0-25-16,0 25 16,0-25 15,0 0-16,0 25 1,0-25 0,0 24 15,0-24-16,0 25 1,0-25 31,-25 0-32,25 25 1,0-25 31,0 25-16,-25-25 0,25 25-15,0-25 15,-25 0 0,25 24 0,0-24 16,0 0-16,-24 0 16,24 25-16,0-25-15,-25 0 15,25 0 0,-25 0-15,25 0 31,0 25-32,-25-25 48,25 25-48,0-25 17,0 0-17,0 25 48</inkml:trace>
  <inkml:trace contextRef="#ctx0" brushRef="#br0" timeOffset="54656">26119 2580 0,'0'0'47,"0"0"-1,0-25 1,-24 25-31</inkml:trace>
  <inkml:trace contextRef="#ctx0" brushRef="#br0" timeOffset="63106">7169 3572 0,'0'0'265,"24"0"-249,1 0-1,0 0 1,25 0-1,-1 0-15,26 0 16,-26 0-16,1 0 16,-1 0-1,1 0-15,24 0 16,1 0-16,-1 0 15,1 0 1,-26 0 0,26 0-16,-1 0 15,-24 0 1,24 0-16,-24 0 0,-25 0 15,-1 0 1,26 0 0,0 0-16,-26 0 15,26 0-15,24 0 16,-24 0-16,-25 0 15,24 0 1,1 0 0,24 0-16,1 0 0,-26 0 15,26 0 1,-1 0-16,1 0 15,-26 0 1,26 0-16,-1 0 16,-24 0-1,-25 25-15,-1-25 16,26 0-16,0 24 15,24 1 1,-24-25-16,24 0 16,-24 25-16,-1 0 15,-24 0 1,25-25-16,-26 0 15,1 0 1,25 25 0,-25-25-16,24 24 0,-24-24 15,0 0 1,25 0-16,-50 0 15,24 0 1,26 0 0,-25 0-16,0 0 0,24 25 15,-24-25 1,0 0-1,24 0-15,-24 0 16,0 0-16,25 0 16,-26 0-16,1 0 15,25 0 1,-1 0-1,1 0 1,0 0-16,24 0 0,-24 0 16,24 0-1,0 0-15,51 0 16,-26 0-1,0 0-15,-49 0 16,49 0-16,-25 0 31,-24 0-31,24 0 0,-24 0 16,-25 0-16,24 0 15,-24 0 1,0 0 0,24 0-16,-24 0 15,0 0-15,0 0 16,0 0-16,-1 0 15,-24 0 1,25 0-16,-25 0 16,50 0-1,-50 0-15,25 0 16,-25 0-16,25 0 15,-1 0 1,-24 0 0,25 0-16,-25 0 15,25 0-15,-25 0 16,25 0-1,0 0 1,-25 0-16,24 0 16,-24 0-1,25 0 16,0 0 1,-25 0 14</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4T03:58:48.694"/>
    </inkml:context>
    <inkml:brush xml:id="br0">
      <inkml:brushProperty name="width" value="0.05292" units="cm"/>
      <inkml:brushProperty name="height" value="0.05292" units="cm"/>
      <inkml:brushProperty name="color" value="#FF0000"/>
    </inkml:brush>
  </inkml:definitions>
  <inkml:trace contextRef="#ctx0" brushRef="#br0">31700 2927 0,'0'0'234,"25"0"-203,0 0-31,25 0 16,-26 0-16,1 0 15,25 0-15,-25 0 16,-1 0-16,1 0 16,0 0-1,0 0-15,24 0 31,-24 0-31,0 0 16,-25 0-16,25 0 16,0 0-1,-1 0-15,1 0 16,0 0-16,0 0 15,-25 0 1,25 0 0,0 0-16,-1 0 0,1 0 15,0 0-15,25-25 16,-26 25-1,1-25 1,25 25-16,-25 0 16,-1-24-1,26-1 1,0 25-16,-26-25 15,1 0 1,25 25-16,-25 0 16,-1-25-16,1 25 15,0-24-15,-25 24 16,25 0-1,-25 0 1,25-25-16,-25 25 31,24 0-31,1 0 0,-25-25 16,25 0-1,-25 25 1,0 0-16,25 0 16,0 0-1,-25-25-15,0 25 31,24 0-31,-24-25 16,25 25 0,-25 0-1,0-24 1,25 24-16,0-25 15,-25 25-15,0 0 32,0-25-32,0 25 0,25 0 15,-25-25 1,0 0-16,0 25 15,24-24-15,-24 24 16,0-25 0,0 25-1,0-25 1,0 0-1,0 25 1,0-25 15,0 25-31,0-24 16,0-1-1,0 25-15,0-25 16,0 25 0,0-50-16,0 50 15,-24-24-15,24 24 16,-25-25-1,0 0 1,0 0-16,0 25 16,-24-25-1,49 1-15,-25 24 16,-25 0-1,26-25-15,-26 25 0,25-25 16,0 25 0,1 0-16,24 0 15,-25 0 1,0-25-1,0 25-15,25 0 0,-49 0 16,49-25 0,-25 25-16,-25 0 15,25 0 1,1 0-16,-26 0 15,25 0 1,-24 0-16,-1 0 16,25 0-1,0 0-15,1 0 16,-26 0-16,25 0 15,0 0 1,-49 0 0,49 0-16,0 0 15,25 0 1,-25 0-16,1 0 15,24 0-15,-25 0 16,25 25 0,-50-25-1,50 0-15,-25 25 16,1-25-16,-1 25 15,0 0-15,0-1 16,25 1 0,-25-25-1,1 25-15,24-25 16,-25 25-16,25 0 15,-25-25 1,25 24 0,0-24-16,-25 0 15,25 25-15,-25 0 16,25-25-1,0 0 1,0 25-16,-24-25 16,24 25-16,0-25 15,0 24 1,0 1-1,0-25 1,0 25-16,0 0 16,0 0-16,0-1 15,0-24 1,0 25-16,0 0 15,0-25 1,0 25-16,0-25 16,0 25-16,0-1 15,0-24 1,0 25-16,0 0 15,0 0 1,0-25-16,0 25 16,0-25-1,0 25 1,0-25-16,0 24 15,0 1-15,0-25 16,0 25 0,0-25-16,0 25 15,24 0 1,1-25-1,-25 24 1,0-24-16,0 0 16,25 0-1,-25 25 16,25-25 1,0 0-17,-25 0 1,0 0-1,24 0 17</inkml:trace>
  <inkml:trace contextRef="#ctx0" brushRef="#br0" timeOffset="13637">22498 5457 0,'0'0'296,"-25"0"-280,-25 0-16,1 0 16,24 0-16,0 0 31,-24 0-31,49 0 15,-50 0 1,25 0-16,25 0 0,-49 0 16,49 0-16,-50 0 15,50 0 1,-25 0-1,25 0-15,-25 0 16,25 0-16,-24 0 16,-1 0-16,25 0 31,-25 0-31,0 0 0,0 0 15,25 0 1,-24 0-16,24 0 16,-25 0-1,25 0-15,-50 0 16,50 0-16,-25 25 15,1-25 1,-1 25-16,25-25 16,-50 0-1,50 24-15,-25-24 16,25 25-16,-49 0 15,49-25 1,0 25-16,-25-25 16,25 25-1,-25-1-15,0 1 16,25-25-16,-25 50 15,25-50 1,0 49 0,0-24-16,-24-25 0,24 50 15,0-25 1,0 0-1,-25 24-15,25-24 32,0 0-32,0 0 0,0-1 15,0 1-15,0 25 16,0-25-16,25 24 15,-25-24 1,0 0 0,24 0-16,1-1 0,-25 26 15,0-25 1,25 0-1,0 24-15,0-24 16,-25 0-16,0 24 16,24-49-1,-24 50 1,25-25-16,0 0 15,-25-1-15,25 1 16,0 0-16,0 0 16,-1 0-1,-24-1-15,50 1 16,-50 0-1,50-25-15,-50 25 16,24-25 0,26 25-16,-50 0 15,50-25-15,-26 24 16,1-24-1,0 25-15,0-25 16,0 0-16,-25 0 31,24 0-31,-24 0 16,25 0-16,0 0 15,-25 0 1,25 0 0,-25 0-16,25 0 0,-1 0 15,1 0 1,-25 0-1,25 0-15,0 0 16,-25 0 0,25 0-16,-25-25 15,24 25-15,-24 0 16,25 0-1,0-24-15,25 24 16,-50-25-16,24 25 16,-24-25-1,25 25-15,0 0 16,-25-25-1,25 25 1,-25-25-16,0 25 0,25-25 16,-1 25-1,-24-24 1,0 24-16,25-25 15,-25 25-15,0-50 16,0 50 0,25-49-16,-25 24 15,25 0-15,-25-25 16,0-24-1,0 24 1,0 1-16,0 24 16,0-25-16,0 26 15,0-1 1,0-25-16,0 25 15,0 1-15,0-26 32,0 50-32,0-25 15,0-24-15,0 24 0,0 0 16,0-25-1,0 26-15,0-1 16,0 0 0,0 25-16,0-25 15,0 0-15,0 25 16,0-25-1,0 25-15,0-24 16,0 24 0,0-50-16,-25 50 15,25-25 1,0 25-1,0-25 1,0 1-16,0 24 0,-25 0 16,25-25-1,0 25-15,0 0 16,0-25-1,0 25 1,-25 0 0,25-25-1,0 0 16,0 25-15,0 0 15,-24 0-15,24-24-1,-25 24 1,25 0 15,0 0-31,-25 0 31,25-25-31,0 25 16,-25 0 15,25-25 0,-25 25-15,1 0 15,24 0-15,-25 0 15,25 0 16</inkml:trace>
  <inkml:trace contextRef="#ctx0" brushRef="#br0" timeOffset="20923">31973 3101 0,'25'0'249,"49"0"-233,1 0-16,49 0 15,25 0-15,-50 0 16,0 0 0,-24 0-16,-26 0 15,26 0 1,-26 0-16,-24 0 15,0 0 1,24 0-16,-49 0 16,25 0-16,-25 0 15,25 0 1,0 0-16,-25 0 15,25 0 1,-25 0-16,24 0 0,-24 0 16,25 0-1,0 0 1,-25 0-1,25 0 17,-25 0 14</inkml:trace>
  <inkml:trace contextRef="#ctx0" brushRef="#br0" timeOffset="22924">21952 6697 0,'0'-25'187,"0"25"-155,50 0-17,49 0 1,25-24-16,25-1 15,0 0-15,-1 0 16,-48 0-16,24 1 16,-75 24-16,1 0 31,-25-25-31,0 25 15,-1 0-15,1 0 16,0 0-16,0 0 16,-25 0 15,25 0-31,-25 0 15,24 0 1,1 0 0</inkml:trace>
  <inkml:trace contextRef="#ctx0" brushRef="#br0" timeOffset="181059">23589 17214 0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4T04:07:05.845"/>
    </inkml:context>
    <inkml:brush xml:id="br0">
      <inkml:brushProperty name="width" value="0.05292" units="cm"/>
      <inkml:brushProperty name="height" value="0.05292" units="cm"/>
      <inkml:brushProperty name="color" value="#FF0000"/>
    </inkml:brush>
  </inkml:definitions>
  <inkml:trace contextRef="#ctx0" brushRef="#br0">22275 2803 0,'0'-25'281,"24"0"-265,51 25-1,-26-49-15,-24 49 16,25-25 15,-1 25-31,1 0 0,-25 0 16,24 0-1,1 0-15,-25 0 16,0 0-16,0 0 16,24 0-1,-49 0-15,25 0 16,0 0-16,-25 0 31,25 0-31,-25 0 31,24 0 0,-24 0 1</inkml:trace>
  <inkml:trace contextRef="#ctx0" brushRef="#br0" timeOffset="4272">22696 2505 0,'0'0'297,"0"0"-266,0 0-15,25 25-16,0-25 15,-25 25 1,0-25-16,25 0 15,-25 0 17,0 25-32,25-25 31,-1 0-16,-24 0 1,0 24 0,25-24-1,-25 0 16,0 0-31,0 25 16,25 0 15,-25-25-15,0 0-1,0 25 1,25-25 15,-25 0 0,25 0 16,-25 0 31,24 0 0,-24 0 0,0 25 47,0 0-63,0-25-46,0 0 0,0 0-1,0 24-15,-49-24 31,24 50-15,0-50-16,0 25 16,1 0-16,24-25 15,-25 24 1,0-24-16,25 0 15,-25 25 1,25-25-16,-25 25 16,25-25-1,-25 0 1,1 25-1,24-25 1,0 0 0,-25 0-1,25 25 16,0-25 1</inkml:trace>
  <inkml:trace contextRef="#ctx0" brushRef="#br0" timeOffset="24009">23564 1712 0,'0'0'187,"25"0"-187,0 0 16,49-25-16,-49 0 15,0 25 1,25-25-1,-1 25 1,51 0-16,-26 0 16,-49 0-16,0 0 15,-1 0 1,26 0-1,-50 0-15,25 0 16,0 0 0,-25 0-16,24 0 15,-24 0-15,25 0 16,-25 0 15,25 0-31,0 0 0,-25 0 16,25 0 15,-25 0 0,24 0 0,1 0 16,-25 0 15,25 0-30,-25 0 14,25 0 17,-25 0 15,25 0-16</inkml:trace>
  <inkml:trace contextRef="#ctx0" brushRef="#br0" timeOffset="36550">24705 819 0,'-24'0'250,"-1"0"-235,0 0 1,-25 0-16,-24 0 15,24 0-15,1 0 16,-1 0-16,1 0 16,-26 0-16,26 0 15,24 0 1,0 0-1,-25 0-15,50 0 16,-49 0-16,49 0 16,-25 0-16,25 0 15,-25 0 1,25 0-16,-25 0 15,1 24 1,24-24 0,-25 25-1,25-25 1,-25 0-16,0 0 15,25 0 17,0 25-17,-25-25 1,25 0-1,0 0-15,0 25 16,-25-25-16,25 25 16,0-25-1,0 0-15,-24 0 16,24 24 15,-25-24-15,25 25-1,0-25 1,0 25-1,0 0 1,-25-25 0,25 0-1,0 25 1,0-25 15,0 0-15,0 24-1,-25 1 32,25-25-31,-25 0-1,25 25 1,0-25 15,0 0 0,0 25-15,0-25 15,0 25 16,0-1-16,0-24 0,0 25 0,0-25 1,0 25-17,0 0 16,0-25-15,0 0 0,25 0-1,-25 25-15,0-25 16,25 0-1,-25 24 1,0-24-16,25 25 16,0 0-1,-25-25 1,0 0-16,24 25 15,-24-25 1,0 25-16,25-25 16,-25 0-1,25 24 1,0-24-1,-25 25 1,0-25 0</inkml:trace>
  <inkml:trace contextRef="#ctx0" brushRef="#br0" timeOffset="118514">23316 3795 0</inkml:trace>
  <inkml:trace contextRef="#ctx0" brushRef="#br0" timeOffset="119920">23316 3795 0,'-49'0'188,"-26"0"-173,26 0 1,-26 0-1,1 25-15,0-25 16,24 0-16,25 25 16,0-25-16,1 0 31,-1 0-31,25 0 15,-25 25-15,25-25 16,-25 0 0,25 0-1,0 0-15,-25 24 16,0-24-16,25 25 31,0-25-31,-24 0 0,24 25 16,0-25 15,0 25-31,-25-25 31,25 25-15,0-1-16,0-24 15,0 25-15,0 0 16,0 0-1,0 0-15,0-1 16,0 1 0,0 0-16,0 0 0,0-25 15,0 25 1,0-1-1,0 1 1,25 0-16,-25 0 0,24 24 16,1-49-16,-25 25 15,25 0 1,0 0-16,-25 24 15,25-49 1,0 50-16,-25-25 16,24 0-16,1-1 15,-25 1 1,25-25-16,-25 25 15,0-25 1,0 0-16,25 25 16,-25-25 15,25 25 0,-1-1-15,-24-24-1,25 0 1,0 0-16,25 25 15,-1 0 1,26-25 0,-26 25-16,1-25 0,-1 25 15,1-25 1,-25 25-16,24-25 15,-24 0 1,0 0 0,0 0-16,0 0 15</inkml:trace>
  <inkml:trace contextRef="#ctx0" brushRef="#br0" timeOffset="121123">23837 4638 0,'0'0'15,"0"-24"1,25-1-16,-25 0 15,25 25 1,-25-25-16,0 25 16,0-25-1,0 25 1,0-24-16,25-1 0,-25 25 31,0-25-31,0 25 16,0-25-1,0 25 1,0 0-1,0-25 1,0 1-16,0 24 16,0-25-1,0 25 1,0-25-16,0 0 15,0 25 1,0-25 0,0 25-1,0-24 1,0 24-16,0-25 31,0 0-31,0 25 16,0-25-1,0 25-15,0-25 16,-25 25-16,25-24 31,-25 24-31,25-25 0,0 25 16,-25-25-1,25 25 1,0-25-16,-25 25 15,25-25 1,-24 25 0,24 0-16,0-24 0,-25 24 15,25 0 1,0-25-16,-25 25 15,25-25 1,-25 25-16,0 0 16,25-25-1,0 25-15,-24 0 16,24-25-1,-25 25-15,0-24 16,0 24 0,25-25-16,-49 25 15,49 0-15,-25 0 16,25 0-1,-25-25-15,0 25 16,25 0 0,-25 0-16,25 0 0,-24 0 15,-1 0 1,25 0-16,-25 0 31,25 0-31,-25 0 16,0 0-16,1 0 0,24 0 15,-25 0 1,25 0-16,-25 0 15,0 0 1,25 0-16,-25 0 16,25 0-1,-24 0-15,24 0 16,-25 0-1,0 0 1,25 0 0,0 0-16,-25 0 46</inkml:trace>
  <inkml:trace contextRef="#ctx0" brushRef="#br0" timeOffset="135141">22920 4738 0,'24'0'281,"26"-25"-265,49 25-16,-24-50 15,-26 25 1,1 1-16,-25 24 16,-1 0-16,26 0 15,-25 0 1,0 0-16,-25 0 15,24 0-15,-24 0 16,25 0 0,-25 0-16,25 0 15,0 0 1,-25 0-16,25 0 15,-25 0 17,24 0-32,1 0 15,-25 0 1,25 0 15,-25 0 0,25 0 0,-25 0-15,0 0 0,25 0 15,-1 0-16,-24 24 1,0-24 0,25 0-1,-25 0 1,25 0 15,0 0-15,-25 0 15,25 0-16,-25 0 1,24 0 15,-24 0-15,25 0-1,0 0 1,-25 0 0,25 0-1,-25 0 16,25 0-15,0 0 15,-25 0 16,24 0 15,-24 0 219,25 0-187,-25 0-32,0 0-31,25-24-15,0 24-16,-25 0 16,0-25-1,25 25-15,-25 0 31,24 0-15,-24-25 0,25 25-16,-25 0 31,25-25 0,-25 25-15,25 0 30</inkml:trace>
  <inkml:trace contextRef="#ctx0" brushRef="#br0" timeOffset="148066">9153 8136 0</inkml:trace>
  <inkml:trace contextRef="#ctx0" brushRef="#br0" timeOffset="149969">9153 8136 0,'0'0'359,"0"0"-328,50-25-31,-26 25 16,-24 0-16,25 0 15,-25-25 1,25 25-16,0 0 15,-25 0-15,25 0 16,-1 0 0,1 0-16,25 0 15,-25 0-15,-1 0 16,1 0-1,0 0-15,0 0 16,24 0 0,-24 0-16,0 0 15,0 0 1,-25 0-16,25 0 15,-1 0 1,-24 0 0,25 0-16,-25 0 15,25 0 1,-25 0-16,25 0 15,0 0-15,-25 0 16,24 25 0,-24-25-1,25 0-15,0 0 16,-25 0-1,25 0 1,-25 0-16,25 0 16,-1 0-16,1 0 15,-25 25 1,25-25-1,-25 0-15,25 0 16,0 0-16,0 0 16,-1 0-16,1 0 15,-25 0 1,25 0-16,25 25 31,-26-25-31,26 0 0,-25 0 16,24 0-16,-24 0 31,25 0-31,-25 0 15,24 0-15,-24 0 16,25 0-16,-26 0 16,1 0-16,50 0 15,-51 0 1,1 0-16,0 0 15,25 25 1,-26-25-16,26 0 16,0 0-16,-26 24 15,1-24 1,25 0-16,-25 0 15,-1 0 1,1 25-16,0-25 16,0 0-1,-25 0-15,25 0 16,0 0-1,-25 0-15,24 0 16,1 0-16,0 0 16,-25 0-1,25 0-15,24 0 16,-49 0-16,50 0 31,-25 0-31,0 0 16,-1 0-16,26 0 15,-25 0-15,0 0 0,24 0 16,-24 0-1,0 0 1,24 0 0,-49 0-16,25 0 0,25 0 31,-25 0-31,-1 0 15,1 0-15,0 0 0,-25 0 16,25 0 0,-25 0-16,25 0 15,-25 0 1,24 0-1,1 0 1,-25 0 0,25 0 46,-25 25-15</inkml:trace>
  <inkml:trace contextRef="#ctx0" brushRef="#br0" timeOffset="189756">24234 7516 0,'-25'0'234,"-24"0"-203,-26 0-31,-49 0 0,75 0 16,-26 0-16,26 0 31,-1 25-31,25-25 0,-24 0 16,24 24-1,0 1-15,0-25 16,0 25-1,1-25-15,24 25 16,-25 0-16,0-25 16,25 0-1,-25 24-15,25 1 16,0 0-1,-25 25-15,1-50 16,24 49 0,0-24-1,0 0-15,0 0 16,-25 24-1,25-24 1,0-25-16,0 25 16,0 0-16,0 24 15,0-49 1,0 25-16,0 25 15,0-25-15,0 24 16,25-24 0,-25 0-1,49 0-15,-24 24 16,25 26-16,-26-51 15,26 26-15,0 0 16,-1-1 0,1 1-16,-25-50 15,-1 25 1,1-1-16,0-24 15,0 0 1,0 0-16,0 25 16,24-25-16,-24 0 15,0 0 1,24 0-16,1 0 15,-25 0-15,0 0 16,49 0 0,-24-25-16,-1 1 15,26-1 1</inkml:trace>
  <inkml:trace contextRef="#ctx0" brushRef="#br0" timeOffset="190522">24606 8508 0,'0'0'0,"0"0"16,0-25 0,25 25-16,-25 0 15,0-25 1,0 1-16,0 24 15,25-25 1,-25 25 0,0-25-1,0 25-15,0-25 0,0 25 16,0-25-1,25 25 1,-25-24-16,0 24 16,0-25-1,0 0-15,0 25 0,24-25 16,-24 0-1,0 1 1,0 24-16,0-25 16,0 0-16,0 0 15,0 0 1,-24 1-16,-1-26 15,-25 25 1,25-25-16,-24 26 16,49-1-16,-25-25 15,0 25-15,-24-24 16,24 24-1,0-25 1,0 50 0,25-49-16,-25 24 0,1 0 15,24 0-15,-25 1 16,25-26-1,0 50 1,-25-25-16,25 25 16,-25-25-1,25 25-15,-25-49 0,25 49 16,-24 0-1,-1-25-15,25 25 16,-25-25 0,25 25-1,-25 0-15,25 0 16,-25 0-16,1 0 31,24 0-31,-25 0 16,25 0-16,-25 0 15</inkml:trace>
  <inkml:trace contextRef="#ctx0" brushRef="#br0" timeOffset="196822">26640 1910 0</inkml:trace>
  <inkml:trace contextRef="#ctx0" brushRef="#br0" timeOffset="199308">24408 1885 0,'0'0'202,"25"-25"-186,24 25-16,-24-49 16,0 49-1,0-25-15,-1 25 16,1 0-1,0 0-15,-25 0 16,25 0-16,-25-25 16,25 25-1,-25 0 1,24 0-16,1 0 15,-25 0 1,25 0-16,-25 0 31,25 0-15,0 0-1,-25 0 17</inkml:trace>
  <inkml:trace contextRef="#ctx0" brushRef="#br0" timeOffset="201314">27484 2108 0,'0'0'343,"24"0"-312,1 0-31,0 0 16,0 0-16,-25 0 15,25 0-15,-1 0 16,-24 0-1,25 0-15,-25 0 16,50 0-16,-25 0 16,-25 25-16,49-25 15,-49 25 1,25-25-1,-25 0-15,25 0 32,0 0-32,-25 0 15,0 0-15,24 0 31</inkml:trace>
  <inkml:trace contextRef="#ctx0" brushRef="#br0" timeOffset="-161930.75">28004 15230 0,'0'0'358,"50"0"-342,-25 0-16,25 0 16,24 25-1,0 0-15,26-25 16,-26 49-1,-24-49-15,24 25 0,-24 0 32,24 0-32,-74-25 0,50 0 31,-26 0-31,-24 25 31,25-25-31,0 0 0,-25 0 16,25 0-16,-25 0 15,49 24 16,-49-24-15,25 0 0,-25 0-1,25 0 16,-25 0 1,25 0 14</inkml:trace>
  <inkml:trace contextRef="#ctx0" brushRef="#br0" timeOffset="-159113.75">30907 12526 0,'0'0'687,"0"0"-687,0 0 31</inkml:trace>
  <inkml:trace contextRef="#ctx0" brushRef="#br0" timeOffset="-157923.75">30907 12526 0,'0'0'312,"24"0"-281,26 0-31,-25 0 0,0 0 31,-1 0-31,1 0 0,0 0 31,0 0-31,0 0 0,24 0 16,-49 0-16,25 0 15,-25 0 1,25 0-16,-25 0 16,50 0-1,-50 0 1,24 0-16,-24 0 15,25 0 1,0 0 15,-25 0-31,25 0 0,-25 0 16,25 0-1,-25 0 1,24 0 0,1 0 15,-25 0-16,25 0 1,-25 0 31</inkml:trace>
  <inkml:trace contextRef="#ctx0" brushRef="#br0" timeOffset="-142883.75">30683 5035 0,'25'0'452,"-25"25"-436,0-25-16,25 0 0,-25 25 31,0-25-31,25 0 16,0 25-1,-25 0 1,0-25 0,0 0-1,24 0 16,-24 24-31,0-24 47,25 25-16,-25-25 1,25 0-17,-25 25 1,0-25-16,0 25 15,25-25 1,-25 0-16,0 25 16,0-25 15,25 0-16,-25 24 1,0-24 0,0 25-1,24-25 48,1 0 124,-25 0-125,0-25-31,0 25 1,0 0-17,0-24 16,25 24 1,-25 0-17,0-25 16,0 25-15,0-25 0,25 25-1,-25-25 16,0 25 1,25 0-17,-25-25 16,0 25 16,0 0-16,0-24-15,0-1 15,0 25 0,0-25 32,0 25 545,24 0-561,-24-25-31,0 0 77</inkml:trace>
  <inkml:trace contextRef="#ctx0" brushRef="#br0" timeOffset="-119962.73">31304 4787 0,'-25'0'405,"-25"0"-389,-24-25 0,49 25-16,0 0 31,0 0-31,25 0 0,-25 0 15,1 0 1,24 0 0,-25 0 15,25 0 16,0 0-16,0 0-16,-25 0 1,25 25 0,0-25 15,0 25-16,0-25 17,0 25-1,0 0 0,0-25 16,0 0-32,25 0 1,-25 25-16,25-25 16,-1 0-1,-24 0 1,25 0-16,-25 24 15,25-24 1,0 0-16,-25 0 31,25 0 0,-25 0-15,24 0 31,-24 0-16,25 0 31,-25 0-46,25 0 15,-25 0-15,0 0-1,0-24 1,0 24 15,25 0 0,-25-25-15,0 0 31,0 25 265,0 25-281,25 49-31,-25-49 16,0 0-1,0 0 1,0-25-16,0 24 15,25 1-15,-25-25 16,0 25 15,0-25-31,0 25 16,0 0 15,0-25 31</inkml:trace>
  <inkml:trace contextRef="#ctx0" brushRef="#br0" timeOffset="-113229.73">31452 4837 0,'0'0'421,"0"0"-405,0 25-16,0 0 16,0-1-1,0-24-15,0 25 31,0-25-31,0 25 16,0 0-16,0-25 31,0 25-15,0-25 15,0 24 0,0-24 16,25 0-31,-25 0 15,25 0-31,-25 0 31,25 0-15,-25 0 15,25 0 0,-1 0-15,-24 0 15,25 0-16,-25 0 1,25 0 0,-25 0-1,25 0 16,-25 0-15,0 0 0,25 0-1,-25 0-15,0 0 31,0-24-15,24 24 0,-24 0-16,0-25 31,0 0 0,0 25-31,0-25 16,0 25-1,0-25 1,0 1-1,0 24-15,0-25 16,0 25 0,0-25-16,0 25 15,0-25 1,0 0-1,0 25-15,0-25 16,0 25 0,0-24-16,0-1 15,0 25 1,0-25 15,0 25-15,0 0-1,0 0 1,-24 0 15,24 0 0,-25 0-15,0 0 15,25 0-15,-25 0 30,25 0 1,-25 0-31,25 0 15,-24 0-31,24 0 16,0 0-16,0 25 15,-25 0-15,25-25 16,-25 24 15,25-24-15,0 25-16,-25 0 31,0-25-31,25 25 31,0-25-15,0 25 15,-24-25 16,24 25 15,0-25-31,0 24 16</inkml:trace>
  <inkml:trace contextRef="#ctx0" brushRef="#br0" timeOffset="-107523.73">29468 5879 0,'0'0'655,"25"0"-624,-25 0-31,25 0 16,-25 0-16,24 0 31,-24 0-15,25 0 15,-25 25 62,0-25-15,0 24-46,0 1-17,0-25 1,0 25-1,-25-25 1,25 25 0,-24-25-16,24 25 31,-25-1-31,0-24 15,25 25 1,0-25 0,0 0-1,-25 0-15,25 25 16,0-25-16,0 25 31,-25-25 16,25 0-32</inkml:trace>
  <inkml:trace contextRef="#ctx0" brushRef="#br0" timeOffset="-62025.73">18728 11534 0,'0'0'203,"0"0"-172,24 0-31,-24-25 16,0 1-16,25 24 15,-25-25 17,0 25-32,0-25 15,25 25 1,-25-25-16,0 0 15,0 25 1,0-24-16,25 24 0,-25-25 31,0 0-31,0 0 0,25 0 16,-25 1-1,0 24-15,0-25 16,0 25-16,0-25 16,24 0-1,-24 25-15,0-25 16,0 25-1,0-25-15,0 1 16,0 24-16,0-25 31,0 25 0,0-25 1,0 25 14,0 0-14,-49 0-32,24 0 15,0 0 1,0 0-16,1 0 15,-1 0-15,-25 0 16,25 0 0,1 0-1,-26 0 1,50 0-16,-50 0 0,25 0 15,1 0 1,-26 0-16,25 25 16,0 0-16,1-25 15,-1 0 1,-25 24-16,50 1 15,-25-25-15,1 25 16,-1 0 0,0-25-16,25 0 15,-25 25 1,25-25-16,-25 0 15,25 25 1,-24-1-16,24-24 16,0 25-1,-25-25 1,0 25-1,25-25 1,0 25-16,0 0 16,0-25-1,0 24 1,0-24-16,0 25 15,0 0 1,0-25 0,0 25-1,0-25-15,0 25 16,0-25-16,25 49 15,-25-49 1,49 25 0,-49 0-16,25-25 0,25 49 15,-1-49 1,1 50-1,24-25-15,-24-25 16,0 25-16,-1-25 16,1 24-16,0-24 15,-26 0 1,1 0-16,-25 0 15,25 0 1,0 0 0,-25 0-16,25 0 31,-25 0-16,24 0 17,-24 0 14,0 0-30,25 0 46</inkml:trace>
  <inkml:trace contextRef="#ctx0" brushRef="#br0" timeOffset="-57722.73">21630 13171 0,'-50'0'188,"0"0"-173,-24 0-15,24 0 16,1 0-16,-26 0 31,51 0-31,-1 25 16,-25-25-16,1 25 15,49-25-15,-50 0 16,25 25-16,-24 0 31,49-25-31,-25 24 16,25-24-16,-25 25 15,25-25-15,-25 25 31,0-25-31,25 25 16,0-25 15,0 25-31,0-1 16,0-24-16,0 25 15,0-25 17,0 50-32,0-1 0,0-24 15,0-25 1,0 50-16,0-25 15,0-1-15,0 1 16,25 0-16,-25 25 16,25-50-1,0 24-15,-25 26 16,49-25-1,-49 0-15,25-1 16,0-24-16,-25 25 16,25-25-1,0 50-15,24-50 16,1 49-1,-1-24-15,1 0 16,24 0-16,-24 0 16,-25-25-1,0 0 1</inkml:trace>
  <inkml:trace contextRef="#ctx0" brushRef="#br0" timeOffset="-56103.73">21654 14163 0,'25'0'16,"0"0"-16,-25 0 15,25 0-15,-25 0 16,0 0-16,25-24 31,-25 24-31,25 0 0,-1-25 31,-24 25-15,0 0-1,25 0-15,-25-25 32,0 25-32,0-25 15,25 25 16,0 0-31,-25-25 0,0 25 16,0-24 0,25 24-1,-25-25 1,0 25-1,0-25-15,24 25 16,-24-25 0,0 25-16,0-25 15,0 1 1,0 24-1,25-25-15,-25 25 16,25-25 0,-25 25-16,0-25 15,0 0-15,0 25 16,0-24-1,0 24 1,0-25-16,0 0 0,0 25 16,25-25-1,-25 25 1,0-25-1,0 25-15,0-24 16,0-1 0,0 25-1,0-25 1,0 25-1,0-25-15,0 0 16,0 25 15,0-24-15,0 24-1,0-25 1,0 25 15,0 0-15,0-25-1,0 0 1,0 25 0,0-25-1,-25 25 16,25-24-15,-25 24 0,25-25-16,0 25 15,-25 0 16,25-25-15,0 25-16,-24 0 16,24 0-1,-25 0 1,0 0-16,25-25 15,0 25 1,-25 0-16,25 0 16,-25 0-1,25 0 1,-24 0-1,24 0-15,-25 0 16,25 0 0,-25 0-1,25 0 1,-25 0 15,0 0-15,25-25 30,-25 25 1,25-24 0,0 24 0,0 0-16,-24 0 16,24-25-32,-25 25 17,25 0-32</inkml:trace>
  <inkml:trace contextRef="#ctx0" brushRef="#br0" timeOffset="-49752.73">21109 10021 0</inkml:trace>
  <inkml:trace contextRef="#ctx0" brushRef="#br0" timeOffset="-46842.73">21109 10021 0,'0'0'203,"0"0"-172,49 0-31,1 0 0,24 0 16,1 25-16,-50-25 31,-1 0-31,1 0 0,0 0 16,-25 25-16,25-25 15,-25 0 1,0 25-16,25-25 31,-25 0-31,24 0 0,1 0 16,-25 0 15,25 0-31,-25 0 16,25 0 15,0 0-16,-25 0 1,24 0 0,-24 0-16,25 0 15,-25 0 1,25 0-16,0 0 31,-25 0-31,25 0 16,-25-25-16,25 25 15,-1 0-15,-24 0 16,0-25-16,25 25 15,-25 0-15,25-25 16,-25 0 15,0 25-31,25 0 16,-25-25-1,25 25 1,-25 0-16,0-24 31,0 24-31,0-25 16,24 0-1,-24 25 1,0-25-16,0-24 16,0-1-1,0 0 1,0 26-16,0-1 31,0 0-31,0 25 16,0-25-16,0 0 15,0 25 1,0-24-16,0 24 15,0-25-15,0 0 16,0 0-16,0 25 16,0-25-16,0 25 15,0-24 1,0-1-1,0 25 1,0-25-16,0 25 16,0-25 15,0 0 0,0 25-15,0-24 15,0 24-16,0 0-15,0-25 16,-24 25 0,-1-25-1,25 25 1,-25-25-1,25 25-15,0 0 16,-25 0-16,25 0 16,-25-25-1,1 25-15,24 0 16,-25 0-16,25 0 15,-50 0 1,25 0-16,0 0 16,1-24-1,-1 24-15,0 0 16,-25 0-1,50 0 1,-49 0-16,24 0 16,25 0-16,-50 0 0,50 0 15,-24 0 1,24 0-1,-25 0-15,0 0 16,25 0 0,-25 0-16,25 0 15,-25 0 1,1 0-16,24 0 0,-25 0 15,25 0 17,0 0-32,-25 0 0,25 0 15,-25 0 1,0 0-16,25 0 15,-24 24 1,24-24 0,-25 0-16,0 0 15,25 25-15,0-25 16,-25 0-1,25 0-15,-25 25 16,25 0 0,-24-25-1,-1 25 1,25-25-1,-25 24 1,25 1 0,0-25-16,-25 25 15,25-25-15,-25 25 16,25-25 15,0 25-31,0-1 0,-24 1 0,24 0 16,0 25-1,0-50 1,0 24-16,0 1 15,-25 0 1,25-25-16,0 25 0,0 24 16,0-49-1,0 50 1,0-50-16,0 25 15,0 0 1,0-1-16,0-24 0,0 25 16,0-25-1,0 25 1,0-25-16,0 25 15,0 0-15,0-25 16,0 24 0,0-24-16,0 25 15,0 0-15,0-25 16,0 0-1,0 25 1,0-25 0,0 25-1,0-25 16,0 0-15,25 0 31,-25 25-32,0-25 1,24 0 31,-24 0-32,25 0 1,0 0 0,-25 0-1,25 0 1,-25 0-16,25 0 15,-1 0-15,-24 0 16,25 0 0,-25 0-16,25 0 15,-25 0 1,25 0-1,0 0-15,-25 0 0,24 0 32,-24 0-17,25 0-15,0 0 16,-25 0 15,25 0 0,-25 0 0</inkml:trace>
  <inkml:trace contextRef="#ctx0" brushRef="#br0" timeOffset="-40949.73">24085 10740 0,'-24'0'234,"-26"0"-219,25 25-15,-24-25 16,24 0 0,0 25-16,-25 0 31,50-25-31,-49 0 15,49 25-15,-25-1 16,25-24 0,-25 0-16,25 0 15,0 0-15,-25 0 16,25 25-1,-25-25-15,25 0 32,-24 25-1,24 0 16,-25-25 15,25 0-46,0 25 30,-25-25-30,25 0 0,0 24 15,0-24-16,0 25 1,0 0 0,0-25-1,0 25 1,0-25-16,0 25 0,0-25 31,0 24-31,0 1 16,0-25-1,0 25-15,0 0 16,0 0-16,0-25 15,0 25 1,0-25 15,0 24-31,0 1 16,0-25-16,0 25 15,0-25 1,0 25 0,0-25-16,0 25 15,0-1 1,0-24-1,0 25 1,0-25 0,0 25-1,0 0 1,0-25-1,0 25 1,0-25 0,0 24 15,25-24 0,-25 25-31,0 0 16,0-25-1,25 0 1,-25 25-16,0-25 15,24 25 1,1-25 0,-25 24-16,0-24 15,25 0-15,-25 25 16,25-25-1,-25 0 1,0 0 15,25 0-15,-1 0-1,-24 0 1,25 0 0,-25 0-16,25 0 15,0 0 1,25 0-16,-1 0 15,1-49-15,-1 49 16,1-25 0,-25 0-16,0 25 15,-1 0 1,1-25-16,-25 25 15,0-25 1,25 25-16,-25 0 16,25 0-16,-25-24 15,25 24 1,-1-25-1,-24 25 1,0-25-16,25 25 31,-25-25-31,0 25 16,0 0-16,25-25 15,-25 25 1,25-24-16,-25-1 31,0 25-31,0-25 16,0 25-16,0-25 15,0 25 1,0-25 0,0 1-1,0 24 1,0-25-16,0 25 0,0-25 15,0 0 1,0 25-16,0-25 16,0 25-1,0-25 1,0 25-16,0-24 0,0-1 31,0 25-31,0-25 16,0 25-16,0-50 15,-25 26-15,0-1 16,0 0-1,1-25-15,24 50 16,-25-24-16,0-1 16,0 0-1,0 25-15,25-25 16,-49 25-1,49-25-15,-25 1 32,25 24-32,-25 0 15,25 0-15,-25 0 16,25 0-1,-24 0 1,24 0-16,-25 0 16,0 0-1,25 0 1,-25 0-1,25 0 17,-25 0-17</inkml:trace>
  <inkml:trace contextRef="#ctx0" brushRef="#br0" timeOffset="-23466.73">31725 3101 0</inkml:trace>
  <inkml:trace contextRef="#ctx0" brushRef="#br0" timeOffset="-18166.73">31725 3101 0,'0'0'280,"25"0"-248,0 0-32,0-25 0,-1 25 31,1 0-31,0-25 31,0 25-31,0 0 16,-1 0-16,-24 0 15,25 0 1,-25 0-16,25 0 0,0 0 31,-25 0-31,25 0 0,-25 0 31,49 0-31,-24 0 31,-25 0-31,25 0 16,-25 0 0,25 0-16,-1 0 31,-24 0-16,25 0 1,-25 0 0,0 0-1,25 0 1,-25 0-1,25 0 1,0 0 15,-25 0-15,25 0-1,-25 0 1,24 0 0,1 0-16,-25 0 15,25 0 1,-25 0-1,25 0 1,-25 0 0,25 0-16,-1 0 15,-24 0 1,25 0-1,-25 0-15,25 0 16,0 0 0,-25 0-1,25 0 1,-25 0-16,24 0 0,-24 0 15,25 0 1,0 0-16,-25 0 16,25 0-1,-25 0 1,25 0-16,-1 0 0,-24 0 15,25 0 1,-25 0 0,25 0 15,-25 0-16,25 0 17,0 0-1,-25 0 0,24 0 0,-24 0 16,25 0-16,0 0 0,-25 0-15,25 0 15,-25 0 0,25 0-15,-25 0 0,24 0-1,1 0 16,-25 0-15,25 0 15,-25 0 0,25 0-15,0 0 15,-25 0 0,24 0 16,-24 0-16,25 0 16,-25 0 218,25 0-187,0 0-31,-25 0 0,25 0-31,-25 0-1,0 0 1,24 0 15,1 0-15,-25 0-1,25 0 16,-25 0 16,0 0 47,0 0-1,0 0-77,0 0 15,-25-25-31,0 25 16,25 0-16,-24 0 15,24 0-15,-25 0 47,-25-25-47,25 1 16,1 24-16,-26 0 15,25-25-15,-49 25 16,-1-25-16,26 0 16,-1 25-1,1 0-15,-1 0 16,-24 0-16,-50 0 15,0 0 1,-25 0-16,25 0 16,-100 0-1,125 25 1,-25-25-16,25 25 15,49 0-15,-24-1 16,24 1-16,-24-25 16,24 25-16,25-25 15,1 25 1,-26-25-1,0 0-15,50 0 0,-49 25 16,24-25 0,0 24-1,0-24 1,25 0-1,-24 0-15,-1 0 16,25 0 0,-25 0-1,25 0 1,0 25-16,-25-25 15,25 0 17,-25 0 14,25 0 17,0 0-48,25 0 1,50 0-16,-26 0 16,26 0-16,-1 0 15,25 0 1,50-25-16,-99 25 15,24 0 1,-24 0-16,-1 0 31,26 0-31,-50 0 0,-1 0 16,1 0-1,-25 0-15,50 0 16,-50 25 0,25 0-16,-25-25 15,24 0-15,-24 0 16,25 0-1,-25 25-15,25-25 16,-25 0 0,0 0-16,25 25 15,-25-25-15,25 24 16,-1-24-1,-24 0 1,25 0 0,-25 25-1,25-25 1,-25 0-1,25 0 1,0 0 0,-25 0-1,24 25 16,-24-25-15,25 0-16,0 0 0,-25 0 16,25 0-1,-25 25-15,49-25 16,-24 25-1,0-25-15,-25 0 16,25 0-16,-25 24 16,25-24-1,0 25-15,-1-25 16,-24 25-1,25-25 1,-25 0 0,25 25-1,0-25 1,-25 0-16,0 0 15,25 0 32,-25 25-47,0-25 63,24 0-17,1 0-14,-25 0-17,25 0-15,25-25 16,-26 0-1,1 0-15,0 0 16,0 25-16,0-24 16,-1 24-1,-24 0 1,0 0-1,25-25-15,0 25 0,-25 0 16,25 0 0,-25-25-16,25 25 15,-25 0 32,0 0 156</inkml:trace>
  <inkml:trace contextRef="#ctx0" brushRef="#br0" timeOffset="-8018.73">21530 6548 0,'25'0'296,"0"-24"-296,0 24 16,0-50-1,-1 50-15,51-25 16,-25-24 0,-1 49-16,1-25 15,24 0-15,-24 0 16,-1 25-1,-24 0-15,25-25 16,-25 25-16,-1 0 16,26 0 15,-25 0-31,0 0 0,24 0 15,-24 0-15,0 0 16,0 0 0,-1 0-1,-24 0-15,25 0 16,-25 0-16,25 0 15,-25 0 1,25 0-16,0 0 0,-25 0 16,24 0-1,-24 0 1,25 0-16,0 0 15,-25 0 1,25 0 0,-25 0-16,25 0 31,-25 0-16,24 0 1,1 0 15,-25 0 0,25 0-15,-25 0 15,25 0 16,0 0-16,-25 0 0,25 0 1,-25 0-1,24 0-16,-24 0 17,25 0-1,0 0-16,-25 0 17,25 0-1,-25 25-16,0-25 1,25 0 15,-25 0 0,0 0-15,24 0 78,-24 25-32,25-25-31,-25 0 32,25 0-17,-25 25-46,0-25 32,0 25-17,25-25 16,-25 0-31,25 0 63,-25 0 296,0 0-313,0 0-14,0-25-32,-25 25 15,25 0 1,0 0-1,-25-25 1,25 25 0,-25 0-1,0 0 1,25-25-16,0 25 15,-24 0 1,-1-25-16,25 25 16,-50 0-16,50 0 15,-25 0 1,1 0-16,24 0 15,-25-24-15,0 24 16,0 0 0,25 0-16,-25 0 15,25 0 1,-25 0-16,25 0 15,-24 0 1,-1 0-16,25 0 16,-25 0-1,25 0-15,-25 0 31,25 0-31,-25 0 0,1 0 16,24 0-16,-25 0 16,25 0-1,-25 0-15,0 0 16,25 0-16,-25 0 15,25 0 1,-24 0-16,24 0 16,-25 0-1,0 0-15,25 0 16,-25 0-16,25 0 15,-25 0 1,1 0-16,-1 0 16,25 0-1,-25 0-15,0 0 16,25 0-16,-25 0 15,1 0 1,-1 24-16,0-24 16,25 25-16,-25-25 15,0 0 1,1 0-1,24 25 1,0-25-16,-25 0 16,0 25-16,0-25 15,25 0-15,-25 0 16,1 0-16,24 0 15,-25 25 1,25-25 0,-25 0-1,0 0-15,25 24 16,-25-24-16,25 0 15,0 0 1,-24 25 0,24-25-16,-25 25 15,0-25 1,25 0-1,-25 25-15,25-25 16,-25 0 0,0 0-1,25 25 1,-24-25 31,24 24-47,0-24 31,-25 0 16,25 25-16,-25-25 0,25 0-31,-25 25 31,25-25 16,0 25-31,-25-25-1,25 25 16,0-25 16,0 24 31</inkml:trace>
  <inkml:trace contextRef="#ctx0" brushRef="#br0" timeOffset="70580.27">23961 4887 0,'0'0'328,"0"24"-328,0 1 0,0 0 16,0 0-16,0-25 31,0 25-31,0-25 15,0 24-15,0-24 16,0 25 0,0 0-1,0-25 1,0 25-1,0-25 1,0 25 15,0-1-15,0-24 15,0 0-15,0 25-1,0-25 48,0 0-63,25 0 78,-25 25-47,25-25 16,-25 0-16,25 0 16,-25 0-1,25 0 32,-1 0 0,-24 0-15,0 0-32,0 0-15,0-25-1,25 25 16,-25-25-31,0 1 16,0 24-16,0 0 16,0-25-1,0 25-15,0-25 16,25 0-1,-25 25 1,0-25 0,0 25-1,0-24 1,0 24 15,0-25-15,0 0-1,0 25 1,0-25-1,0 25 1,0-25 0,0 1-1,0 24 1,0-25 15,0 25-15,0-25 15,0 25 0</inkml:trace>
  <inkml:trace contextRef="#ctx0" brushRef="#br0" timeOffset="82730.27">10443 12502 0,'0'0'375,"25"0"-360,-25 0-15</inkml:trace>
  <inkml:trace contextRef="#ctx0" brushRef="#br0" timeOffset="83826.27">11013 12526 0,'25'0'16,"25"0"-16,-26 0 16,-24 0-16,50 0 15,-50 0-15,50 0 16,-25 0-1,-1 0-15,1 0 16,0 0 0,0 0-1,24 0-15,-24 0 0,0 0 16,0 0-1,0 0 1,-1 0-16,-24 0 16,25 0-16,0 0 15,0 0 1,24 0-16,-24 0 15,0 0 1,25 0-16,-26 0 16,1 0-16,25 0 15,-50 0 1,25 0-16,-25 0 15,24 0-15,1 0 16,25 0 0,-50 0-1,25-24-15,-25 24 0,24 0 16,1 0-1,0 0 1,0 0-16,0 0 16,-1 0-1,1 0-15,0 0 0,50-25 16,-26 25-1,26 0 1,-26-25-16,1 25 16,49 0-16,-49 0 15,-50-25 1,49 25-1,1 0-15,-1-25 16,1 25-16,0 0 16,24-24-16,-49 24 15,0 0 1,24-25-1,-24 25-15,0 0 16,24-25-16,-49 25 16,50 0-1,0 0-15,-1-25 16,1 25-1,24 0-15,-49 0 0,0 0 16,0 0 0,24 0-16,-49 0 15,25 0 1,-25 0-1,25 0-15,-25 0 16,25 0-16,0 0 16,-25 0-1,24 0-15,-24 0 16,25 0-1,0 0 17,-25 0-1</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4T04:18:56.531"/>
    </inkml:context>
    <inkml:brush xml:id="br0">
      <inkml:brushProperty name="width" value="0.05292" units="cm"/>
      <inkml:brushProperty name="height" value="0.05292" units="cm"/>
      <inkml:brushProperty name="color" value="#FF0000"/>
    </inkml:brush>
  </inkml:definitions>
  <inkml:trace contextRef="#ctx0" brushRef="#br0">29939 5035 0,'0'0'234,"0"0"-218,0 50-1,0-25 1,0 0 0,25 24-16,-25-24 15,0 0-15,0 0 16,25-1-16,-25 1 15,0 0-15,0 0 16,0-25-16,0 25 31,0-25-31,0 24 16,0-24-16,0 25 15,0 0 1,0-25 0,0 25-1,0-25 32,0 25 31</inkml:trace>
  <inkml:trace contextRef="#ctx0" brushRef="#br0" timeOffset="3440">29617 5234 0,'0'0'110,"0"0"-95,49 0 1,-24 25-16,0-25 15,0 0 1,0 0 0,-1 0-16,1 0 15,0 0-15,-25 0 16,25 0-16,-25 0 15,25 0 1,-25 24 0,24-24-16,1 0 15,-25 0 16,25 0-15,-25 0 15,25 0 0,0 25-15,-25-25 15,24 0-15,-24 25-1,25-25 1,-25 0 0,25 0-16,0 0 15,-25 0 1,25 25-16,-25-25 15,24 0 1,1 0 0,-25 0 15,25 0 0,-25 0-15,25 0 30,-25 0-14,25 0 30,0 0-15,-25 0 31,24 0 31,-24 0 31,0 0-124,0-50 0,0 1-16,0-1 15,0 0 1,0-24-16,0 0 0,0 74 15,0-25 1,0-25 0,0 25-16,0 1 15,0 24 1,0-25-1,0 25-15,0-25 32,0 0-1,0 25 31</inkml:trace>
  <inkml:trace contextRef="#ctx0" brushRef="#br0" timeOffset="6138">28625 3746 0,'24'0'172,"-24"0"-141,0 0-15,0 24-1,0 26-15,0 24 16,0-24-16,0 0 16,0-1-16,0 1 15,0-25 1,0-1-16,0 51 15,0-50 1,0-1 0,0 1-16,0 25 15,0-25 1,0-1-16,0 1 15,0 0-15,0 25 16,0-26 0,0-24-16,0 50 15,0-25-15,0 0 16,0-1-16,0 1 31,0 0-31,0 0 16,0-25-16,0 25 0,0-1 15,0-24 1,0 25-1,0-25 1,0 25-16,0 0 31,0-25 16,0 25 0</inkml:trace>
  <inkml:trace contextRef="#ctx0" brushRef="#br0" timeOffset="8152">28426 4713 0,'0'0'78,"25"0"-47,-25 0 1,25 0-32,-25 0 15,0 0-15,25 25 16,-25-1-16,24-24 15,-24 25-15,0-25 32,25 50-32,-25-50 15,25 0-15,-25 25 16,0-25-16,25 25 31,-25-25 16,25 0-16,-25 24 0,0-24 16,24 0 109,-24 0-78,25 0-16,0 0-46,-25 0 0,0-24-16,25 24 15,-25 0-15,0 0 16,25-25-1,-25 25-15,0 0 16,24-25 0,1 0-1,-25 25 32,25 0 0,-25-25-32</inkml:trace>
  <inkml:trace contextRef="#ctx0" brushRef="#br0" timeOffset="25573">28724 3721 0,'25'0'187,"24"0"-156,75 0-31,-74 0 16,-25 0-16,24 0 16,-24 0-16,0 0 31,0 0-31,0 0 15,-1 0 1,-24 0-16,25 0 16,-25 0-16,50 0 15,-25 0 1,-1 0-16,-24 0 0,25 0 15,-25 0 1,25 0-16,0 0 16,24 0-1,-24 0 1,0 0-16,0 0 31,-25 0-31,25 0 0,-25 0 16,24 0-16,1 0 15,0 0-15,-25 0 16,25 0-1,0 0-15,-25 0 16,24 0-16,-24 0 16,50 0-1,-25-25-15,0 25 16,-25 0-16,24 0 31,1-25-31,0 25 16,-25 0-16,25 0 15,-25 0 32,49-25-47,-24 25 0,-25 0 16,25-25-16,0 25 31,-25 0-31,25 0 0,-25 0 15,24 0 1,-24-24-16,25 24 0,0 0 16,-25 0-1,25 0-15,-25 0 16,25 0-1,-1 0-15,-24-25 32,0 25-32,25 0 15,-25 0 1,0-25 15,25 25 0</inkml:trace>
  <inkml:trace contextRef="#ctx0" brushRef="#br0" timeOffset="28927">29642 3572 0,'0'0'124,"24"0"-92,-24 0-17,0 0-15,25 0 31,-25 0-31,25 0 0,0 0 16,-25 0 15,25 25-31,-25-25 31,24 0 1,-24 0-17,0 24 1,25-24-16,0 0 31,-25 0 0,25 0 0,-25 25-15,0-25 0,25 0 30,-25 0-30,24 0 0,-24 0 15,0 25 16,25-25-47,-25 0 78,0 0 140,0 25-140,0-25-62,0 25-1,-25-25-15,1 0 16,24 0-16,0 25 31,-25-25-31,25 0 0,-25 0 16,0 0-1,25 24 1,-25-24 15,25 0-15,0 0 15,0 25 16,-24-25-16,24 0 47,0 25-16,-25-25 32,0 25-16,25-25 0,0 0-63,0 25 48,-25-25-48,25 0 63</inkml:trace>
  <inkml:trace contextRef="#ctx0" brushRef="#br0" timeOffset="46477">29096 3746 0,'0'0'187,"0"0"-156,0 24-31,0 1 32,0-25-32,0 25 15,0-25-15,0 25 31,0 0-15,0-25-16,0 24 0,0-24 47,0 25-16,0-25-15,0 25 30,0-25-14,0 25-1,-25-25-16,25 0 17,0 25-17,0-25 1,-25 0-1,25 24 1,-25-24-16,25 25 16,0-25-16,0 0 15,-24 0 1,24 25-16,0-25 15,0 0 1,-25 0 0,25 25-1,0-25 16,0 0 16,-25 0-31</inkml:trace>
  <inkml:trace contextRef="#ctx0" brushRef="#br0" timeOffset="64275">29964 2580 0,'0'0'109,"25"0"-62,0 0-16,-25 0-15,24 0-16,1 0 31,0 0-31,25 0 0,-1 0 15,-24 0-15,25 0 16,-25 0-16,-1 0 31,26 0-31,-25 0 16,24 24-1,1-24-15,-25 0 16,24 0-16,-24 0 16,0 0-1,25 0 1,-26 0-16,1 0 15,0 0-15,25 0 16,-26 0-16,1 0 16,0 0-1,0 0-15,-25 0 16,25 0-16,-25 0 15,24 0 1,-24 0-16,25 0 16,0 0 15</inkml:trace>
  <inkml:trace contextRef="#ctx0" brushRef="#br0" timeOffset="168694">17983 3101 0,'0'0'312,"75"-25"-297,74 25-15,-25-25 16,24 0-1,-48 25-15,24-25 16,25 1 0,-50-1-16,0 25 15,25 0 1,-25-25-16,0 25 15,50 0 1,-25 0-16,25 0 16,-25 0-16,25 0 15,-50-25-15,25 25 16,-74 0-1,74 0-15,25 0 16,-25-25-16,99 25 16,-25 0-1,-24 0-15,-50 0 16,-25 0-16,50 0 15,-50 0 1,1 0 0,-26 0-16,50 0 15,-25 0-15,0 0 16,25 25-16,-24-25 15,24 25 1,0-25-16,0 25 16,-25-25-1,0 25 1,100-25-1,-150 0 1,26 0-16,-26 0 0,1 0 16,-25 0-1,-1 0-15,1 0 16,25 0-16,-25 0 15,-1 0 1,1 0 0,-25 0-1,25 0 1,0 0-16,-25 0 31,25 0 0</inkml:trace>
  <inkml:trace contextRef="#ctx0" brushRef="#br0" timeOffset="171598">18926 2753 0,'0'0'141,"25"0"-94,-25 0-32,25 0 1,-25 0-1,24 0 1,-24 0 0,25 0-1,0 25 1,-25-25-1,25 0-15,-25 25 16,25-25 0,-1 25-16,-24-25 15,25 0 1,-25 0-16,25 25 15,-25-25 1,25 0 0,0 24-1,-25 1 1,24-25-1,-24 0 1,0 0 0,25 0 15,-25 25-16,25-25 17,-25 0-1,0 0-16,25 0 17,-25 25-1,25-25-16,-25 0 1,0 0 15,24 25 16,1-25 0,-25 24 156,0-24-141,-25 25-46,25-25-1,-24 0-15,24 25 16,-25-25-16,0 25 15,25-25 1,-25 0 0,0 25-16,25-25 31,-24 24-31,24-24 15,-25 0-15,25 25 16,0-25 0,-25 0-16,25 0 15,0 25-15,-25-25 16,25 0-1,-25 0 17,25 25-17,0-25 1,0 0 15,-24 0 16</inkml:trace>
  <inkml:trace contextRef="#ctx0" brushRef="#br0" timeOffset="174609">22820 2729 0,'0'0'63,"0"0"15,0 0-47,-24 0 16,24 0-16,-25 0-15,25 0-16,-25 0 15,25 0-15,-25 0 16,25 24-1,-25 1 1,0-25 15,25 0-31,-24 0 16,24 25-16,-25-25 31,25 0-15,0 0-1,0 25 1,-25-25-1,25 25 17,-25-25-32,25 0 31,-25 24-16,25-24 17,0 0-32,-24 0 15,24 25 16,-25-25-15,25 0 0,0 0-1,0 25 32,-25-25-16,25 25 266,0-25-297,50 0 31,-50 25-31,49-25 0,-24 24 15,0-24 1,0 25-16,-1-25 16,26 25-16,-50-25 31,25 25-31,0-25 15,0 0-15,-1 25 16,-24-25-16,0 24 16,25-24-1,0 0-15,-25 0 16,0 25-1,25-25-15,-25 0 16,25 0 0,-25 25-1,24-25 1,-24 0 31,0 0-32,25 0 1,-25 25 31,0-25-16</inkml:trace>
  <inkml:trace contextRef="#ctx0" brushRef="#br0" timeOffset="177854">20265 1910 0,'0'0'109,"0"0"-62,75-25-32,-1-24-15,75 24 16,0 0 0,-25 0-16,25 0 15,-75 25-15,1 0 16,-26-24-16,-24 24 15,0 0 1,0 0-16,-1 0 31,1-25-31,-25 25 16,25 0-16,0 0 15,-25 0-15,25 0 32,-25 0-1</inkml:trace>
  <inkml:trace contextRef="#ctx0" brushRef="#br0" timeOffset="179780">20960 1736 0,'0'25'78,"0"0"0,0-25-62,0 25 15,0-25-16,0 49-15,0-24 0,0 0 16,0 0 15,0 24-31,0-24 0,0 0 16,0-25-1,0 25 1,0-25 0,0 25-16,0-25 15,0 24 1,0 1-1,0-25-15,0 25 32,0-25-1,0 25-16,0 0 17,0-25-1,0 24-16,25-24 17,-25 25-1,0-25 0,0 25 16,0 0 31,0-25 0</inkml:trace>
  <inkml:trace contextRef="#ctx0" brushRef="#br0" timeOffset="191818">18355 4762 0,'0'-24'62,"0"24"47,0 0-93,0 0-16,50-25 31,347-50-31,-50 26 16,0-50-16,125 49 15,49-24 1,-50-1-1,-248 50-15,-49 1 16,-50 24-16,-25 0 16,25 0-16,0 0 15,-25 0 1,-24 0-1,24 0-15,50 0 16,-25 0-16,25 24 16,-50 1-16,-25-25 31,26 25-31,-51-25 0,26 25 15,-26-25 1,1 0-16,24 0 16,1 0-16,-26 0 31,-49 0-31,50 0 15,-25 0-15,-1 0 16,-24 0-16,25 0 16,-25 0-1,25 0 1,-25 0-1,25 0 1,0 0 31,-25 0 0</inkml:trace>
  <inkml:trace contextRef="#ctx0" brushRef="#br0" timeOffset="193946">19397 4291 0,'0'-25'47,"-25"25"-16,1 0 47,24 0-62,0 25 15,-25-25-31,0 50 16,25-25-16,-25-25 15,25 49 1,-25-49-16,1 50 15,24-50 1,0 25-16,-25-25 16,25 0-16,0 24 15,0 1 1,-25-25-1,25 25 1,-25-25 0,25 25-1,0-25 1,0 25-1,0-1-15,0-24 16,0 0 0,0 25-1,0-25 1,0 25 31,0-25 202,25 0-249,49 0 16,50 0-1,25-25-15,-25 25 16,25-25 0,-50 25-16,25 0 15,-49 0 1,-26 0-1,1 0-15,0 0 0,-26 0 16,26 0 0,-50 0-1,25 0 1,0 0-16,-25 0 15,24 0 17,-24 0-1</inkml:trace>
  <inkml:trace contextRef="#ctx0" brushRef="#br0" timeOffset="196351">22374 3994 0,'0'0'125,"0"0"-110,0 0 1,0 0 0,25 0-16,-25 24 15,0 1-15,24-25 16,1 25-1,-25-25 1,25 25-16,-25-25 16,0 25-16,25-1 0,0-24 15,-25 0 1,0 25-16,24-25 15,-24 25 1,25 0-16,-25-25 16,25 0-1,0 25-15,-25-25 16,0 0-1,25 0 1,-25 24-16,24-24 0,-24 0 16,0 0-1,25 25-15,0-25 16,-25 25-1,0-25 1,0 0 0,25 0 15,-25 25 16,0-25 202,0 25-202,0-1-31,0-24-16,0 25 15,-25-25 1,0 50-1,0-50-15,1 25 16,-1-1 0,25 1-16,-25-25 15,0 25-15,25-25 16,0 25-16,-25-25 15,25 0 1,0 25-16,-24-25 31,24 0-15,0 0 15</inkml:trace>
  <inkml:trace contextRef="#ctx0" brushRef="#br0" timeOffset="199333">21233 4738 0,'0'0'218,"-25"0"-202,-49 0-16,24 0 31,-24 24-31,49-24 0,0 0 31,-25 25-31,-24-25 16,49 25-16,0-25 0,-24 25 15,49 0 1,-50-25-1,50 0-15,-25 25 16,25-25 0,-25 0-16,1 24 15,24-24 1,0 25-1,-25-25-15,25 25 0,-25-25 16,25 0 0,-25 25-16,25 0 15,-25-25 1,25 24-1,0-24 1,-24 25-16,24-25 16,0 25-16,0 0 15,0-25 1,0 25-1,0-1-15,0 1 16,0 0-16,0 0 16,0 0-1,0-1-15,0 1 16,24 25-16,-24-50 15,25 49-15,0-49 16,0 25 0,0 0-1,-1 0-15,1-25 16,0 25-16,0-25 15,0 24 1,24-24-16,-24 0 16,0 0-1,25 0 1,-50 0-16,24 0 0,1 0 15,0 0 1,-25 0-16,25 0 16,0 0-1,-1 0-15,1 0 16,0 0-16,0 0 15,-25 0 1,25 0-16,-25 0 16,24 0-1,1 0 1,-25 0-16,25 0 15,-25 0 1,0 0 0,25 0 15</inkml:trace>
  <inkml:trace contextRef="#ctx0" brushRef="#br0" timeOffset="-214195.73">19496 4192 0,'0'0'171,"0"0"-140,0 0-31,-24 25 0,-1 0 32,25-25-32,-25 24 31,25-24-31,0 25 15,-25-25-15,25 25 16,-25-25 0,25 25-16,0-25 15,-24 25-15,24-25 16,0 0-16,-25 24 15,0 1 17,25-25-17,-25 25 1,25 0-16,-25 0 15,25-25 1,-24 24-16,-1-24 16,25 25-1,-25-25-15,25 0 16,-25 25 15,0 0-15,25-25-16,0 0 31,-24 0-31,24 25 15,0-25-15,0 0 16,-25 0-16,25 24 31,0-24-15,0 25 15,0-25 359,0 0-359,0 0-31,25 0 0,-25 0 31,24 0-31,1 0 16,-25 0 0,25 0-16,-25 0 15,25 0 1,0 0-1,-25 0-15,24 0 16,-24 0 0,25 0-1,-25 0 1,25 0-1,0 0-15,-25 0 16,25 0-16,-25 0 16,24 0-1,1 0 1,-25 0-16,25 0 31,-25 0-15,25 0-1,-25 0 16,0 0-31,25 0 32,-1 0-1,-24 0 16,25 0-16,-25 0 47,0 25-63,25-25 95</inkml:trace>
  <inkml:trace contextRef="#ctx0" brushRef="#br0" timeOffset="-209823.73">22423 3994 0,'0'0'203,"25"0"-172,0 0-15,0 0-1,0 0-15,-1 0 16,1 0-16,25 0 16,-50 0-16,25 24 15,-25-24-15,24 0 16,-24 0-1,25 0-15,0 0 16,-25 25 0,25-25-1,-25 0-15,25 25 16,0-25-16,-25 0 15,24 0 1,-24 0 0,25 25-16,-25-25 15,25 0 16,0 25-31,-25-25 32,0 0-17,25 0-15,-25 24 31,0 1 1,24-25-17,-24 0 1,25 25-1,-25-25 17,0 0-17,0 25 1,25-25-1,-25 25 1,0-25 15,0 0-31,25 0 31,-25 24-15,0-24 0,0 0-1,25 0 16,-25 25-31,24-25 32,-24 0-17,0 0 16,0 25 1,25-25-17,-25 25 297,0-25-203,0 0-46,0 25-48,0-25-15,-25 0 32,1 24-32,24-24 15,-25 0 1,25 25-1,0-25-15,-25 0 16,25 0-16,-25 25 16,0-25-16,25 0 31,0 0-31,-24 25 0,24-25 15,-25 0 1,0 0-16,25 25 16,-25-25-16,25 24 31,-25-24-31,25 0 15,-24 25 1,-1-25 15,25 0-15,-25 0-16,25 0 15,0 25 1,-25-25 15,0 25 0,25-25 1,0 0-1,-25 0-16,25 25 1,0-25 0,0 0 15,-24 0-16,24 24 1,0-24 0,0 0 46,-25 0-46</inkml:trace>
  <inkml:trace contextRef="#ctx0" brushRef="#br0" timeOffset="-205931.73">18976 2679 0,'0'25'234,"0"-25"-202,24 25-1,1-25-16,-25 0 1,25 0 0,-25 24-1,25-24 1,-25 0-1,25 0 1,-1 0 0,-24 25-1,25-25 1,-25 25-16,0-25 15,25 0 1,-25 0-16,25 0 16,-25 0-1,25 25-15,-25-25 16,24 0-1,-24 0 1,0 25-16,25-25 16,0 0-1,-25 0-15,25 0 16,-25 24-16,0-24 15,25 0 1,-25 25 0,24-25-1,-24 0-15,0 0 16,25 0-16,-25 0 31,0 25-15,25-25-1,-25 0 32,0 0-47,25 0 62,-25 25-46,0 0 265,0-25-234,0 0-32,0 24 1,-25-24-16,25 0 15,0 0 1,-25 0 0,25 25-1,-25-25 1,1 0-16,24 25 31,0-25-31,-25 25 31,25-25 16,-25 25-16,0-25 16,25 0-16,0 24-15,-25-24 31</inkml:trace>
  <inkml:trace contextRef="#ctx0" brushRef="#br0" timeOffset="-169164.73">31155 6325 0,'0'0'265,"0"0"-265,24 0 31,-24 25-31,25-25 16,-25 25-1,0-25-15,0 0 16,25 0-1,-25 25 1,25-1-16,-25-24 16,0 25 15,25-25-16,-25 0 1,0 25 0,0-25 15,0 25-16,0-25 32,0 25 31</inkml:trace>
  <inkml:trace contextRef="#ctx0" brushRef="#br0" timeOffset="-166718.75">31179 6325 0,'-24'0'78,"24"0"-16,0 0-46,0 25-16,0 0 15,0 0 1,0 24-16,0-49 15,0 25 1,0 0-16,0 0 16,0-1-16,0-24 15,0 25 1,0 0-1,0-25 1,24 25-16,-24-25 16,0 25-1,0-25 1,0 24 15,0 1-15,0-25 46,0 0-15,0 0 93,0-25-109,0-24-31,0 24 32,0 0-32,0 0 0,0-24 31,0 49-31,0-25 0,0 25 31,0-25-31,0 0 0,0 25 16,25-24-16,-25 24 15,0-25-15,0 25 16,0-25-1,0 0-15,0 25 16,0 0 0,0-25 15,0 25 16,25 0 46,-25-24-62,25 24 1,-25 0-1,25 0-31,24 0 0,-24 0 15,0 0 1,0 0-16,0 0 16,-1 0-16,-24 0 15,25 0 1,0 0-16,0 0 15,0 0-15,-1 0 16,-24 0-16,25 0 16,-25 0 15,25 0-31,-25 0 15,25 0-15,0 0 16,-25 0 15,24 0-15,-24 0 15,25 0 31</inkml:trace>
  <inkml:trace contextRef="#ctx0" brushRef="#br0" timeOffset="-159053.75">30361 3894 0,'0'-24'172,"25"24"-157,49-25-15,25 25 16,25-25 0,-49 0-16,-1 0 15,-24 1 1,-25 24-1,-1 0-15,1 0 16,0-25-16,-25 25 16,25 0-1,-25 0 1,25 0-1,-1 0 32,-24-25 16</inkml:trace>
  <inkml:trace contextRef="#ctx0" brushRef="#br0" timeOffset="-157922.75">30807 3820 0,'0'0'93,"0"25"-61,0 0-17,0 49 1,0 75-16,0-25 15,50 99 1,-25-25-16,0-98 16,-25 24-16,0-75 15,24 1 1,-24 0-16,25-1 15,-25-24 1,0 0-16,0-25 31,0 25-31,0-25 31,0 24-15,0 1 31</inkml:trace>
  <inkml:trace contextRef="#ctx0" brushRef="#br0" timeOffset="-152677.75">31452 2406 0,'0'0'281,"0"0"-265,0 0-16,0 0 15,0 25-15,25-25 31,0 0-31,-25 25 16,0-25-16,0 0 16,25 24-16,-25-24 31,0 25-31,25-25 0,-1 0 15,-24 25 1,25-25-16,-25 0 31,0 0-31,25 25 31,-25-25-31,25 0 32,0 0-32,-25 25 0,0-25 15,0 24 1,24-24-1,-24 0 1,25 0 31,-25 25-32,0-25 17,0 0 14,25 0-14,-25 25 202,0 0-156,0-25-47,0 0-16,-25 25 1,25-25 0,-25 0-16,25 0 15,-24 25 1,-1-25 15,25 0-15,0 0-1,0 24 1,-25 1-1,25-25 1,-25 25 0,25-25-1,0 25 16,-25-25-31,25 25 32,-24-25-17,24 0 1,0 0-1,0 24 17,-25-24-1,25 0 0,0 0 0,0 25 16</inkml:trace>
  <inkml:trace contextRef="#ctx0" brushRef="#br0" timeOffset="-150897.75">29691 1339 0,'0'-24'47,"0"24"-47,0 0 16,50 0-16,-1-25 0,1 0 31,74-25-31,-50 26 0,-24 24 31,-25-25-31,24 0 16,-49 25-16,25 0 31,0 0-31,-25 0 16,0-25-16,25 25 15,-25 0 16</inkml:trace>
  <inkml:trace contextRef="#ctx0" brushRef="#br0" timeOffset="-148981.75">30262 1116 0,'0'0'125,"-25"0"-110,0 0 1,0 0-16,0 0 16,1 0-16,-1 0 15,0 25 1,25-25-16,-25 25 15,25-25 1,0 0-16,-25 0 16,25 25-1,-24-25-15,-1 0 16,25 0-16,-25 24 15,25-24 1,-25 25 0,25-25-1,-25 0 1,25 25 15,-24-25-31,24 0 31,0 0-15,0 25-1,-25-25 1,25 0 0,0 25 15,0-25-31,0 24 15,0-24 17,-25 25-1,25-25-16,0 25 17,0 0-17,0-25 1,0 25-1,0-25 1,0 24 0,0-24-1,0 25 1,0 0-16,0-25 0,0 50 15,25-50 1,-25 24 0,49-24-16,-24 25 15,0 0 1,0-25-1,0 25-15,24-25 16,-24 0 0,0 0-16,0 0 0,-1 0 15,26 0 1,0 0-16,-25 0 31,-1 0-31,1 0 0,0 0 16,0 0-16,24 0 15,-24 0 1,0 0-1,-25 0 1,25 0-16,0 0 16,-25-25-1,24 25-15,-24 0 16,25 0-16,-25-25 31,25 25-31,-25 0 31</inkml:trace>
  <inkml:trace contextRef="#ctx0" brushRef="#br0" timeOffset="-143200.75">27260 6424 0,'0'25'171,"0"-25"-140,0 0-31,25 0 16,-25 25-16,25 0 16,-25-25-1,0 0-15,25 0 16,-25 25-1,0-25-15,25 24 16,-25-24 0,24 0-16,-24 25 15,0 0 1,25-25-16,-25 25 15,0-25 1,25 25-16,-25-1 31,0-24-15,0 0-16,0 25 15,25-25 1,0 25-16,-25-25 31,0 25-15,24 0-1,-24-25-15,0 24 16,25-24 0,-25 0-16,25 0 15,-25 25 1,0 0 15,0-25-15,25 0-1,-25 25 1,0-25-1,25 0 235,-25 0-156,0 0-94,24 0 15,-24-50 1,25 25-16,-25-24 15,25 24 1,-25 0-16,25 0 16,-25 25-1,25-24-15,-25-1 16,24 25-16,-24-25 15,0 25 1,0-25 0,25 25-1,-25 0 1,0-25 15,0 25-15</inkml:trace>
  <inkml:trace contextRef="#ctx0" brushRef="#br0" timeOffset="-140491.75">26888 5383 0,'0'0'110,"0"0"-95,0 0-15,-25 0 31,1 0-31,24 0 16,-25 0 0,25 24-1,0-24-15,-25 0 0,0 25 31,25 0-31,-25 0 16,25 0-16,0-1 16,0 1-16,-24 0 15,24 0 1,0 0-16,0 24 15,0-24-15,0-25 32,0 50-32,0-26 0,0 1 15,0-25 1,0 25-1,0-25-15,0 25 47,24 25-47,1-50 0,0 24 16,-25-24-16,25 25 15,24-25-15,-49 0 16,50 0 0,-25 25-1,0-25-15,-25 0 16,24 0-16,-24 0 15,25 0-15,0 0 16,-25 0 0,25 0-16,-25 0 31</inkml:trace>
  <inkml:trace contextRef="#ctx0" brushRef="#br0" timeOffset="-211584.46">24954 15776 0,'0'0'156,"-25"0"-124,25-25-32,-25 25 0,0-25 15,0 0-15,25 25 16,-25 0-1,25-24 1,-24 24 0,24 0-16,-25 0 15,25-25 16,-25 25-31,0 0 0,25-25 16,-25 25 0,1-25-16,24 25 15,-25 0-15,25 0 16,-25 0-1,0-25-15,0 25 32,25 0-32,-49 0 15,49-24-15,-25 24 16,0 0-16,0 0 15,-24 0 1,49 0-16,-25 0 16,0 0-16,0 0 15,-24 0-15,24 0 16,0 0-1,0 0 1,-24 0-16,24 0 16,0 0-1,-24 0-15,49 24 16,-50-24-16,25 25 15,0-25-15,1 0 16,-1 25 0,0-25-16,25 0 15,-25 25 1,0-25-16,25 25 15,-25-25 1,25 0-16,-24 0 16,24 24-1,0-24-15,-25 0 16,0 25-16,25 0 15,-25-25 17,25 25-32,0-25 0,-25 25 15,1-25 1,24 24-1,0 1 1,0-25-16,0 25 16,0 0-16,0 0 15,0 24 1,0-24-1,0 0-15,0 49 0,24-24 16,26 24 0,0 25-1,-1-49-15,1 0 16,-25 24-1,24-49-15,1 25 0,-25-1 16,0-49 0,-1 25-1,1 0 1,0-25-16,0 25 0,0-1 15,-1-24-15,26 25 16,24 0 0,-24-25-16,0 0 15,-1 0 1,26 25-16,-26-25 15,1 0-15,-1 0 16,1 0 0,0 0-1,-1 0-15,1 0 16,-25 0-16,24 0 15,-24 0-15,0 0 16,0 0 0,0 0-1,24 0-15,-24 0 16,0-25-16,0 25 15,-1-25 1,1 0-16,0 25 16,0-49-1,-25 49-15,49-50 16,-49 1-16,50-1 15,-25 0 1,0-24-16,-1 24 16,-24 25-1,25-24-15,-25 24 16,0 0-16,0-24 15,25 49 1,-25-50 0,0 25-16,0 0 15,0 1-15,0-1 16,0 0-1,0 0-15,0 25 16,0-25-16,0 1 16,0 24-16,0-25 15,0 25 1,0-25-1,0 0-15,0 25 16,0-25-16,0 1 16,-25-1-16,0 0 15,-24 0 1,-26 0-1,26 1-15,-26-26 16,-49 25-16,75 0 16,-1 25-1,1-24-15,-1 24 16,25-25-1,0 25-15,0 0 0,1 0 16,24 0 0,-25 0-1,25 0 1,-25 0-16,0 0 15</inkml:trace>
  <inkml:trace contextRef="#ctx0" brushRef="#br0" timeOffset="-207755.46">23961 11410 0,'0'25'16,"0"-25"62,0 0-62,25 25-1,0-25 1,0 0-16,0 0 15,-1 0-15,26 0 16,-25 0-16,0 0 16,24 0-1,-24 0-15,0 0 16,24 0-1,-24 0 1,0 0-16,25 0 16,-26 0-16,1 0 15,0 0 1,-25 0-16,25 0 15,-25 0 1,25 0-16,-1 0 16,1 0-16,0 0 15,0 0-15,0-25 16,-1 25-1,1-25 1,0 0-16,49 25 16,-24-49-16,-25-1 15,49 1 1,-24 24-16,-25 0 15,-25 0 1,49 0-16,-49 25 16,0-25-1,25 25-15,-25-24 16,0-1-1,25 25 1,-25-25-16,0 25 16,0-25-1,0 0 16,0 25-31,0-24 32,0 24-32,0-25 15,0 25-15,0-25 31,0 0-15,0 25-16,0-25 16,-25 1-16,0-1 31,-24 25-31,24-25 15,-25 0-15,50 25 0,-24 0 16,-26-25 0,25 1-16,0 24 15,0-25 1,1 25-1,-1 0-15,0 0 16,-25-25 0,26 25-16,-1 0 0,0 0 15,-25 0 1,26 0-16,-1 0 15,0 0 1,0 0-16,-24 0 16,49 0-1,-25 0-15,-25 25 0,50-25 16,-49 0 15,49 0-31,-25 0 16,25 0-16,-25 0 15,0 25-15,25-25 16,-25 0-1,25 0-15,0 0 0,-24 0 32,24 0-32,-25 24 0,0-24 15,25 0 1,-25 0-1,25 25 1,-25-25-16,1 25 16,24-25-16,-25 25 15,0-25 1,0 25-1,0-1-15,25-24 0,0 25 16,-24-25 0,-1 0-16,25 0 15,0 25 1,-25-25-1,25 25-15,-25-25 16,25 25 15,0-25-15,-25 0-1,25 24 1,-25-24 15,25 25 0,0-25 1,0 25-17,0-25 16,0 25-15,0-25 15,0 25-15,0-1-1,0-24 17,0 25-17,0-25 1,0 25-1,0-25 1,0 25 0,0 0-1,0-25 1,0 25-1,0-25 17,0 0-17,0 24 1,25-24 15,-25 25-15,0-25 15,0 25-16,25-25 1,-25 0 0,0 0 15,0 25-31,25-25 31,-25 0-15,0 0 15,0 25-16</inkml:trace>
  <inkml:trace contextRef="#ctx0" brushRef="#br0" timeOffset="-202241.46">22820 14610 0,'0'0'265,"0"0"-249,25 0-16,0 0 31,-25 0-31,0 0 31,25 0-31,-25 0 31,25 0 0,-1 0 32,-24 0 62,25 0-63,-25 0 0,0 0 266,0 0-312,0 0-1,0 25 1,0 0 15,0-25-15,0 24 15,0-24 0,0 25 0,0 0 47,0-25 0,0 25-47,0-25 32,0 25 15</inkml:trace>
  <inkml:trace contextRef="#ctx0" brushRef="#br0" timeOffset="-198468.46">22473 14337 0,'0'0'156,"0"0"-141,0 0 1,0 25 0,0 0-1,0-25 1,0 25-16,0-25 15,0 24 1,0-24 0,0 25-1,0 0 1,0-25-1,0 25-15,0-25 16,0 25 0,0-1-16,0-24 15,0 25 1,25-25-16,-25 25 15,0-25 1,0 25-16,0 0 16,0-25-1,0 24 1,0-24-16,0 25 15,25 0 1,-25-25-16,0 25 16,0-25-1,0 25 1,0-25-1,24 24-15,-24 1 32,0-25-32,0 25 0,0-25 15,0 25 1,0 0-1,0-25 1,0 24 0,0-24-1,0 25 1,25-25-16,-25 25 15,0 0 1,0-25 0,0 0-16,0 25 31,0-25-16,0 24 17,0 1 30,25-25 234,0 0-249,-25 0-16,25 0-15,-25 0 0,24 0-16,-24 0 15,50 0-15,-50 0 16,50 0-1,-25 0 1,-25 0-16,24 0 0,1 0 16,-25 0-16,25 0 15,-25 0 1,50 0-16,-50 0 15,24 0 1,-24 0-16,25 0 31,-25 0-31,25 0 16,0 0-16,-25 0 15,25 0 1,-25 0 0,24 0-16,1 0 15,-25 0 1,25 0-1,-25 0 17,25 0-1,-25 0-16,25 0 32,-1 0 0,-24 0 218,25 0-140</inkml:trace>
  <inkml:trace contextRef="#ctx0" brushRef="#br0" timeOffset="-187056.46">21704 15131 0,'0'0'93,"25"0"-77,-25 0 0,25 0-1,0 0 1,-1 0-1,-24 0 1,50-25-16,-25 25 16,0 0-1,-25 0-15,24 0 16,1 0-16,-25 0 15,25 0 1,-25 0-16,25 0 16,0 0-16,-25 0 15,24 0 1,-24 0-1,25 0-15,-25 0 16,25 0-16,0 0 31,-25 0-31,25 0 16,-25 0 15,24 0-15,1 0 15,-25 0-16,25 0 1,-25 25 0,0-25-16,25 0 15,-25 0-15,25 0 16,-1 0 15,-24 0-31,25 0 16,-25 0 15,25 0 0,0 0-15,-25 0 46,0 0 297,25 0-328,-25 25 0,0-25-15,0 24-1,0-24 1,0 25-16,0 0 31,0-25-31,24 25 16,-24 0-1,0-1-15,25 26 16,-25-25 0,0 0-16,0 0 15,0-1 1,25 26-16,-25-50 0,0 25 15,0 24 1,0-49 0,25 50-16,-25-50 15,0 25 1,0-25-16,0 25 15,0-1 1,0 1-16,0-25 16,0 25-16,25 0 15,-25-25-15,0 25 16,0-25-1,0 24 1,0-24-16,0 25 16,0 0-1,0-25-15,0 25 0,0-25 16,0 25-1,0-1-15,24-24 16,-24 25 0,0-25 15,0 25-16,0-25 17,0 0 14</inkml:trace>
  <inkml:trace contextRef="#ctx0" brushRef="#br0" timeOffset="-185085.46">22374 15900 0,'0'0'125,"0"0"-110,0 0-15,25 0 16,-25 25-16,0-1 16,24-24-16,-24 0 15,0 0 1,0 25-1,25-25-15,-25 25 16,0-25 0,0 25 15,25 0-16,-25-25 32,0 24-16,0-24 16,25 25-16,-25 0 47,25-25-62,-25 0 124,24 0-93,-24 0-31,25-25-1,0 0 1,0 1 0,0 24-16,-25-25 0,24 0 15,-24 0 1,25 25-16,0-25 31,-25 25-31,0-24 16,25 24-1,-25-25-15,0 25 16,0-25 15,25 25-15,-25 0-1</inkml:trace>
  <inkml:trace contextRef="#ctx0" brushRef="#br0" timeOffset="-180910.46">21927 14982 0,'0'0'15,"-24"0"48,-1 0-32,25 0 0,-25 0-15,25 0 15,0 0-16,-25 0 17,25 25-17,0-25 1,0 0-1,-25 0 17,1 25-17,24-1 16,-25-24 16,25 25 0,-25-25-16,25 25 16,-25-25-47,25 0 47,0 25-32,-25-25 17,25 0 14,0 0-14,0 25 295,0-25-296,0 0-15,0 24 0,0-24-1,0 0 1,0 25-16,25 0 15,0-25 1,-25 25 0,0-25-1,0 0-15,25 25 31,-25-1-15,0-24 0,25 0-16,-25 25 15,24-25 16,-24 0-15,0 0 15,0 25-15,25-25 31,-25 0-16,0 0 16</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5T04:17:35.639"/>
    </inkml:context>
    <inkml:brush xml:id="br0">
      <inkml:brushProperty name="width" value="0.05292" units="cm"/>
      <inkml:brushProperty name="height" value="0.05292" units="cm"/>
      <inkml:brushProperty name="color" value="#FF0000"/>
    </inkml:brush>
  </inkml:definitions>
  <inkml:trace contextRef="#ctx0" brushRef="#br0">25971 6176 0,'0'0'249,"0"0"-233,0 25-16,0-25 31,0 25-15,0 0-16,0-25 0,0 25 31,0-25-31,0 24 16,0-24-1,0 25 1,0 0-1,0-25-15,0 25 16,0-25 15,0 25-15,0-25 15,0 24-15,0 1 15,0-25 0,0 25 47,0-25 421,24 0-468,1 0-31,-25 0 32,25 0-32,-25 0 15,25 0-15,0 0 31,-25 0-31,0-25 16,24 25-16,1-25 31,-25 25-31,25 0 16,0 0-1,-25 0 1,25-24 0,-25 24-1,24 0 1,-24 0-1,25 0 1,-25 0 0,25 0-1,-25-25 1,0 25 15,0 0 16,25 0-32,-25 0 63</inkml:trace>
  <inkml:trace contextRef="#ctx0" brushRef="#br0" timeOffset="6140">25772 5953 0,'0'-25'187,"0"25"-140,50-24-16,-50 24-15,24 0 0,1 0-16,0 0 15,-25 0-15,25 0 16,-25 0-1,25-25-15,0 25 16,-25 0-16,24 0 16,-24 0-16,25 0 15,-25 0 1,25 0-1,0 0-15,-25 0 16,25 0 0,-1 0-16,1-25 0,-25 25 15,25 0 1,-25 0-1,25 0-15,0 0 16,-25 0 0,24 0-16,-24 0 15,25 0 1,-25 0-1,25 0-15,0 0 16,-25 0-16,25 0 31,-25-25-15,0 25-1,24 0 17,1 0 30,-25 0 32,25 0-32,-25 0-46,0 0-1,25 0 63,-25 0 390,0 0-452,0 50-16,0-50 31,0 49-31,0-24 0,0 0 16,0 0-1,0 0 1,0-1-16,0 1 15,0 0-15,0 0 16,0 0 0,0-1-1,0-24 1,0 25-1,0-25-15,0 25 16,0 0-16,0-25 16,0 25-1,0-25-15,0 24 16,0-24-1,0 25 17,0 0-17,0-25 1,0 25 15,0-25 16,0 25 15,0-1 16,0-24-31,0 0-16,0 25 16,0-25 15,0 25 16,25-25 188</inkml:trace>
  <inkml:trace contextRef="#ctx0" brushRef="#br0" timeOffset="10245">25946 5730 0,'-25'0'78,"25"0"-15,-25 0-32,25 0-31,0 0 16,-25 0-16,0 0 31,25 0-16,-24 25 1,24-25-16,0 24 16,-25-24-1,25 0 1,0 0-1,-25 25 17,25-25 202,-25 0-203,25 25 16,0 0 15,0-25 16,0 0-47,0 25 0,0-25 47,0 25 312,0-25-374,0 0 15,25 0-31,-25 0 0,25 0 16,-25 0-1,25 24-15,-25-24 16,24 0-16,1 0 16,-25 0-1,25 0-15,-25 0 16,0 25-1,25-25-15,0 0 16,-25 0 0,25 0-1,-25 0 1,0 0-1,24 0 17,-24 0 30,0 25-31,25-25-15,0 0 15,-25 0 0,0 0 16,0 25-16,25-25 16</inkml:trace>
  <inkml:trace contextRef="#ctx0" brushRef="#br0" timeOffset="12053">26343 6325 0,'0'0'109,"24"0"-62,-24 25-47,25-25 15,-25 25 1,0 0 0,0-25-16,0 24 15,0 1 1,25 0-1,-25-25-15,0 25 0,0-25 16,0 25 0,0-1-16,0-24 31,25 0-31,-25 25 15,0-25-15,0 25 16,0-25 0,0 25-1,25 0 1,-25-25-1,0 24 32,24-24-31,-24 0 124,25 0-77,-25 0-48,0 0-15,0-24 16,25-1-16,-25 25 31,25-25-31,-25 25 16,0-25-16,0 25 31,25-25-31,-25 1 15,0 24-15,0-25 32,24 25-1</inkml:trace>
  <inkml:trace contextRef="#ctx0" brushRef="#br0" timeOffset="57911">2059 9624 0,'0'0'187,"0"0"-156,25 0-31,24 0 16,1 0-16,24 0 15,1 0-15,49 0 32,99 0-32,0 0 0,-24 0 15,-100 0-15,50 0 16,-25 0-16,-25 0 15,25 0 1,-74 0-16,24 0 16,25 0-1,-24 0 1,-26 0-1,26 0-15,-1 0 16,0 0-16,1 0 16,-1 0-1,-24 0-15,-1 0 16,1 0-16,0 0 15,-26 0-15,1 0 16,25 0 0,-1 0-16,-24 0 15,0 0 1,25 0-16,-25 0 15,-1 0-15,1 0 16,0 25 0,25-25-16,-26 0 15,1 25 1,25-25-16,-25 0 15,-1 0 1,26 0-16,-50 25 16,25-25-16,24 0 15,-24 24-15,0-24 16,0 0-16,0 0 15,-25 0 1,24 0 0,-24 0-16,25 0 15,0 0 1,-25 0-16,25 0 0,-25 25 31,25-25-31,-25 0 31,24 0-15,1 0 15,-25 0 16,25 0-32,-25 0 251,50 0-251,148 0 1,75 0-16,25 0 15,-100 0-15,0 0 16,1 0-16,-25 0 16,-50 0-1,0 0-15,-25 0 16,50 25-1,-1-25 1,-73 25-16,-1-25 16,1 0-16,24 0 15,-49 0 1,24 25-16,0-25 0,-24 0 15,0 0 1,-26 0 0,1 24-16,0-24 15,25 0 1,-50 0-16,24 0 0,26 0 31,-50 0-31,25 0 16,0 0-16,-1 0 15,-24 0 1,25 0-16,-25 0 15,25 0-15,0 0 16,-25 0 0,25 0-1,-25 0 1,24 0-16,-24 0 15,25 0-15,0 0 16,0 0-16,0 0 16,-1 0-1,26 0 1,0 0-16,-25 0 15,24 0-15,-24 0 16,0 0-16,0 0 16,-1 0-1,1 0 1,25 0-16,-1 0 15,-24 0-15,25 0 16,-25 0-16,-1 0 16,1 0-1,25 0 16,24 0-31,-24 0 16,-25 0-16,-25 0 16,49 0-16,-49 0 15,25 0 1,-25 0-16,25 0 15,0 0 266,49 0-265,273-24-16,224-51 15,148 50 1,-297-24-16,-50 49 16,50 0-16,-150 0 15,-123 0 1,-25 0-16,-24 0 15,-1 0 1,-25 0-16,1 0 16,-51 0-1,-24 25 1,50-25-16,-25 0 15,0 0-15,-25 0 0,24 0 16,-24 0 0,25 0-16,-25 0 15,25 0 1,0 24-1,-25-24-15,25 0 16,-25 0 0,24 0-1,-24 25 1,25-25-1,-25 0 1,25 0 0,-25 0 30</inkml:trace>
  <inkml:trace contextRef="#ctx0" brushRef="#br0" timeOffset="61706">11013 11385 0,'0'0'234,"0"0"-187,0 0-47,25 0 16,0 0-1,49 0-15,50 0 16,25 0 0,-50 0-1,75 0-15,24 0 16,1 0-1,24 0-15,-49 0 16,-50-24-16,25 24 16,-25 0-1,24 0-15,-24 0 0,25 0 16,-49 0-1,-1 0-15,-25 0 16,1 0 0,49 0-16,-25 0 15,25 24 1,25 1-16,-50 0 15,0-25-15,25 0 16,-74 25 0,24-25-1,1 25-15,-26-25 16,26 0-1,-1 24-15,0-24 16,-24 0-16,24 0 16,-24 25-1,-25-25-15,0 0 0,-1 0 16,26 0-1,-50 0 1,25 0-16,-25 0 16,25 0-1,-1 0-15,-24 0 16,50 0 296,223-25-297,149-49 1,-100 24-16,1 1 16,-1 49-1,-24-50-15,-100 50 16,-24 0-1,-100 0-15,25 0 0,-24 0 16,-26 0 0,26 0-16,-50 0 15,-1 0 1,1 0-16,0 0 15,-25 0 1,25 25-16,-25-25 16,25 0-1,-25 0 1,24 0-1,1 0-15,-25 0 32,25 0-17,-25 0 16,25 0 1</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5T04:19:07.480"/>
    </inkml:context>
    <inkml:brush xml:id="br0">
      <inkml:brushProperty name="width" value="0.05292" units="cm"/>
      <inkml:brushProperty name="height" value="0.05292" units="cm"/>
      <inkml:brushProperty name="color" value="#FF0000"/>
    </inkml:brush>
  </inkml:definitions>
  <inkml:trace contextRef="#ctx0" brushRef="#br0">31676 5829 0,'0'0'15,"0"-25"48,0 0 15,0 25-47,0 0-16,-25 0-15,25 0 16,-25 0 0,0 0-1,25-24 1,-25 24-16,1 0 15,-1 0-15,0 0 16,0 0-16,0 0 31,1 0-31,-1 0 31,0 0-31,0 0 16,25 0 0,-25 0-16,1 0 15,24 0-15,-25 0 31,25 0-31,-25 0 16,0 0-16,25 0 16,-25 0-16,25 0 15,-25 0-15,25 0 16,-24 0-1,-1 0-15,25 0 16,-25 0 15,25 0-31,-25 0 16,0 0-16,25 0 15,0 0-15,-24 0 16,24 0-16,0 0 31,-25 24-31,25-24 16,0 25-16,-25-25 0,0 25 31,25 0-31,-25 0 16,1 0-16,-1-1 31,25 1-31,-25-25 0,0 25 15,25 0-15,-25-25 32,25 25-32,0-25 0,0 24 15,-24 1 1,-1-25-1,25 25-15,0-25 16,-25 25 0,25 0-1,0-25 1,0 24-16,0-24 15,0 25 1,-25-25 0,25 25-16,0 0 15,0-25 1,0 25-16,0-25 15,0 49 1,0-49 0,0 25-16,0 25 15,0-50 1,25 49-16,0-24 15,24 25-15,1-1 16,0-24 0,-26 25-16,51-1 15,-50 1 1,24-25-1,1 24-15,-1-49 0,1 50 16,0-25 0,-25-25-16,24 25 15,-24-1 1,25-24-16,-1 25 15,-24 0 1,25-25-16,-1 25 16,-24-25-16,0 0 15,0 25-15,-1-25 16,1 0-1,0 0 1,0 0-16,0 0 16,-1 0-16,1 0 15,0 0 1,-25 0-16,25 0 15,0 0-15,-1 0 16,-24 0 0,25 0-16,0 0 15,25-25-15,-26 0 16,1 0-1,25-24-15,-25 24 32,24-25-32,-24-24 0,25 24 15,-25 0 1,-1-24-16,26 24 15,-50 1 1,0 24-16,25-25 16,-25 26-16,25-1 15,-25-25 1,0 50-16,0-49 15,0 24 1,0 25-16,0-50 16,0 25-16,0 1 15,0-1 1,0 0-16,-25 0 15,0 0 1,-49-74-16,24 50 16,0 24-1,25 0-15,1 0 16,-1 0-1,0 25-15,0-25 16,0 25 0,1-24-16,24 24 15,-25 0 1,25 0-1,-25-25 1,0 25-16</inkml:trace>
  <inkml:trace contextRef="#ctx0" brushRef="#br0" timeOffset="4275">29716 4465 0,'25'0'32,"0"0"-32,-1 0 0,26 0 15,0 0-15,-26 0 16,26 0-1,-25 0-15,0 0 16,24 0-16,26 0 16,-26 0-1,26 0 1,-26 0-16,1 0 15,0 0-15,24 0 32,-24 0-32,-26 0 0,26 0 15,0 0-15,24 0 16,-49 0-1,0 0-15,24 0 16,26 0-16,-26 0 31,-24 0-31,0 0 16,0 0-1,74 0-15,-50 0 16,1 0-16,-25 0 16,25 0-1,-1 0-15,1 0 16,-25 0-1,24 0-15,-24 0 16,0 0 0,0 0-16,24 0 15,-49 0-15,25 0 16,0 0-16,-25 0 15,25 0 1,-25 0-16,24 0 16,-24 0-1,25 0-15,0 0 16,-25-25-16,0 0 15,25 25 1,0-49 0,-1 24-16,1 0 15,0-49 1,0 24-16,0 0 15,-25 1-15,24-1 16,-24 25-16,0 1 16,0-1-1,25 0 1,-25 0-16,0 0 15,0 25-15,0-24 16,0 24-16,0-50 16,0 25-1,-25 0-15,25 1 16,-74-26-1,49 0-15,0 25 16,-24-24-16,-1 24 16,1-25-1,-1 50 1,25-49-16,-49 49 15,24-25-15,1 0 16,-1 0-16,-24 25 16,24 0-1,0 0 1,-24 0-16,24 0 15,1 0 1,-26 0-16,50 0 0,1 0 16,-26 0-1,25 0-15,25 0 16,-49 0-1,24 0-15,0 0 16,-25 0-16,26 0 16,-1 0-1,-25 0 1,50 0-16,-25 0 15,-24 0 1,24 0-16,0 0 0,0 0 16,1 25-1,-51-25-15,26 50 16,-1-25-1,0-25-15,-24 49 16,49-24 0,-25-25-16,1 25 15,24-25 1,0 25-1,-24-25-15,49 24 0,-50-24 32,25 25-32,0-25 0,1 25 15,-1-25 1,25 0-16,-25 25 15,25-25 1,-25 0-16,0 0 0,25 25 16,-24-25 15,24 0-31,-50 25 0,50-25 15,-25 24 1,25-24-16,-25 0 16,25 0-1,-24 25 1,-1-25-16,25 0 15,-25 0 1,25 25-16,-25-25 0,0 0 16,25 0-1,-24 25 1,24 0-1,-25-25 1,25 0-16,-25 0 0,0 24 31,25-24-31,-25 0 16,25 0-1,0 25 1,-24-25-16,-1 25 0,25-25 16,0 0-1,0 25 1,-25-25-16,25 0 15,0 25-15,0-25 32,0 24-32,-25-24 15,25 25 1,0-25-16,0 0 15,0 25-15,0-25 16,0 25 0,0 0-1,0-25 1,0 24-16,0-24 15,0 25-15,0-25 16,0 25 0,0 0-1,0-25-15,0 25 16,0-25-16,0 24 16,0 1-16,0-25 15,0 25 1,0-25-1,0 25-15,0-25 16,0 25 0,25-25-1,-25 24-15,0-24 16,0 0-16,0 25 15,25-25 1,-25 0 0,25 0-16,-25 25 15,24 0 1,-24-25-16,25 0 15,0 0 1,-25 25 0,25-25-16,-25 0 0,25 0 15,-1 24 1,1-24-16,0 0 15,0 25 1,24 0-16,-24-25 16,0 25-16,25-25 15,-26 0 1,1 0-1,0 25-15,0-25 16,-25 0-16,49 24 16,-49-24-1,25 0-15,0 0 16,0 0-16,-25 0 15,25 0 1,-25 0 0,24 0-16,1 0 0</inkml:trace>
  <inkml:trace contextRef="#ctx0" brushRef="#br0" timeOffset="65381">30435 4539 0,'0'0'63,"0"0"46,0 0-93,25 0-16,0 0 15,49-25 1,-24 25-16,0 0 15,24 0-15,-24 0 16,-1 0 0,1 0-1,-25 0-15,-1 0 16,1 0-16,0 0 15,25 0 1,-1 0-16,-24 0 16,25 0-16,-1 0 15,1-24-15,-25 24 31,0 0-31,-1 0 16,1 0-16,0 0 16,-25 0-1,25 0-15,0 0 16,-25-25-16,24 25 15,-24 0 1,25 0-16,0 0 16,-25 0-1,25 0-15,-25 0 16,25 0-16,-25 0 31,49 0-31,-49 0 16,25 0-1,-25 0 1,25 0-16,-25-25 15,25 25-15,-25 0 16,24 0 0,-24 0-1,25 0 16,-25 0 1,25 0-17,0 0 16,-25 0 1</inkml:trace>
  <inkml:trace contextRef="#ctx0" brushRef="#br0" timeOffset="76115">893 3051 0,'0'0'156,"50"-25"-140,-26 25-16,76 0 15,48 0 1,1 0-16,-50 0 16,1 0-16,49 0 31,-50 0-31,25 0 0,25 0 15,-75 25 1,0-25-16,26 0 16,24 25-16,-25-25 31,149 25-31,-149-25 15,0 0-15,-24 0 16,-26 0 0,26 0-16,24 24 15,0-24 1,-24 0-1,-1 0-15,0 0 0,1 0 16,-25 0 0,24 0-16,0 0 15,-24 25 1,0-25-16,24 0 15,-49 0 1,0 0-16,24 25 16,-24-25-1,25 0 1,-1 0-16,-24 0 0,25 25 15,-1-25-15,1 0 16,24 0 0,1 0-1,-26 0 1,-24 0-16,25 0 0,-26 0 15,26 0 1,0 0 0,-50 0-16,49 0 15,-24 0 1,0 0-16,0 0 15,-25 0 1,25 0-16,-25 0 16,24 0-1,-24 0-15,25 0 16,-25 0-16,25 0 15,-25 0 1,25 0 0,0 0-1,-25 0 1,24 0-1,-24 0 1,25 0 0,0 0-1,-25 0 16,25 0 1,-25 0-1,25 0 16,-25 0-1</inkml:trace>
  <inkml:trace contextRef="#ctx0" brushRef="#br0" timeOffset="100587">6623 2977 0,'-25'0'16,"25"0"187,0 0-188,50 0-15,24 0 32,0-25-32,26 25 0,24 0 31,0-25-31,0 25 0,-75 0 15,26 0-15,24 0 16,0 0 0,-24 0-16,-1 0 0,25 0 31,50 0-31,-50 0 15,249 0 17,-299 0-32,50 25 15,-24-25-15,-26 0 31,26 0-31,-1 0 0,-24 25 16,24-25 0,1 0-16,-26 24 15,1-24-15,-25 0 16,24 0-16,-24 0 31,0 25-31,25-25 0,-26 0 31,1 0-31,0 0 0,25 0 16,-50 0 15,24 0-31,-24 0 16,25 0-1,0 0 1,-25 0-1,25 0 17</inkml:trace>
  <inkml:trace contextRef="#ctx0" brushRef="#br0" timeOffset="126152">8086 3994 0,'0'0'265,"25"0"-249,0 0-1,49 0 1,1 0-16,-1 0 0,1 0 15,-1 0 1,0 0-16,26 24 16,48 1-16,-48-25 15,-1 25 1,0-25-16,-49 0 15,24 0 1,-24 25-16,24-25 16,1 0-16,24 25 15,25-25 1,-75 0-16,26 0 15,-1 0 1,1 24 0,-26-24-16,26 0 15,-1 25 1,1-25-16,-1 0 15,-24 0-15,-1 25 16,-24-25 0,0 0-16,0 0 15,24 0 1,-24 25-16,0-25 0,0 0 31,-1 0-31,1 0 16,25 0-16,-25 0 15,-1 0 1,26 0-16,-50 0 15,50 0-15,-50 0 16,24 0-16,-24 0 16,50 0-1,-25 0-15,-25 0 16,25 0-16,-1 0 15,-24 0 1,25 0 0,-25 0-16,25 0 15,0 0 1,-25 0-1,25 0 1,-25 0 15,24 0 16</inkml:trace>
  <inkml:trace contextRef="#ctx0" brushRef="#br0" timeOffset="137879">496 2381 0,'0'0'234,"0"0"-203,0 0-31,75 0 16,-75 0-1,49 0-15,-24 0 16,0 0-1,-25 0-15,25 0 16,-25 0 0,24 0-1,1 0-15,0 0 16,-25 0-16,25 0 31,-25 0-31,25 0 16,-1 0-16,-24 0 31,25 0-16,-25 0 17,25 0-1,-25 0 16</inkml:trace>
  <inkml:trace contextRef="#ctx0" brushRef="#br0" timeOffset="149649">7466 3894 0,'0'0'125,"0"0"-94,0 0-16,50 0 1,-50 0-16,25 0 16,24 0-1,1 0-15,-1 0 16,1 0-16,24 0 15,1 0 1,-26 0 0,1 0-16,25 0 15,-26 0 1,26 0-16,-26 25 0,1-25 15,24 25 1,-24-25-16,74 0 16,-50 0-1,1 0 1,-1 25-16,-24-25 15,-1 0 1,1 0-16,-1 0 0,-24 0 16,0 0-16,25 0 15,-25 0 1,-1 0-1,26 0-15,-25 0 16,0 0-16,24 0 16,-24 0-1,0 0-15,24 0 16,-24 25-16,0-25 15,0 0 1,0 0-16,-1 24 16,1-24-1,0 0 1,-25 0-16,25 0 15,-25 0 1,25 0 0,-1 0 15,-24 0-16,25 0 360,50 0-360,197 0 1,-23 0-16,-76 0 16,-98 0-16,-1 0 31,0 0-31,-49 0 15,25 0 1,-1 0 0,1 0-1,0 0 1,-50 0-16,49 0 15,1 0 1,-25 0 0,-25 0-1,24 0-15,1 0 16,-25 0-1,25 0 1,-25 0 15,25 0 0,-25 0 47</inkml:trace>
  <inkml:trace contextRef="#ctx0" brushRef="#br0" timeOffset="192166">3969 6672 0,'0'0'202,"0"0"-170,25 0-32,-1 0 15,1 0 1,0 0 0,25 0-1,24 0-15,0 0 16,1 0-16,-26 0 0,75 0 31,-74 0-15,24 0-16,1 0 0,-1 0 15,1 0 1,-26 0-16,26 0 15,-26 0 1,1-24 0,0 24-16,-26 0 15,1 0 1,25 0-16,-25 0 15,-1 0-15,26 0 16,-25 0-16,0 0 16,-1 0-1,1 0-15,0 0 16,25 0-1,-26 0-15,1 0 16,25 0 0,-25 0-16,-1 0 0,1 0 15,25 0 1,-25 0-16,24 0 15,26 0 1,-1 0-16,-49 0 16,0 0-1,24 0 1,-24 0-16,0 0 15,0 0-15,24 0 16,-24 0-16,0 0 16,25 0-1,-26 0-15,1 0 16,25 0-1,-25 0-15,-1 0 16,26 0-16,0 0 31,-26 0-15,1 0-16,0 0 15,25 0-15,-26 0 16,1 0 0,0 0-16,0 0 15,0 0-15,-25 0 16,24 0-1,-24 0-15,25 0 16,-25 0 0,25 0-1,0 0 1,-25 0-1,25 0-15,-25 0 16,25 0 0,-1 0-16,-24 0 15,25 0 1,-25 0-1,25 0 1,-25 0-16,25 0 16,0 0-1,-25 0 16,24 0-31,-24 0 16,25 0 0,0 0-16,-25 0 15,25 0 1,-25 0 15,25 0 0,-25-25-15,0 25-1,24 0 1</inkml:trace>
  <inkml:trace contextRef="#ctx0" brushRef="#br0" timeOffset="195540">6424 7913 0,'0'-25'31,"0"25"63,0 0-79,25 0 1,50 0-16,-1-25 16,75 25-16,-50 0 15,0-25-15,50 25 16,0 0-16,49-25 15,26 25 1,-1 0-16,0 0 31,-24 0-31,24 0 16,-25 0-16,1 0 15,-50 0-15,-50 0 16,25 0-16,25 0 16,-50 0-1,0 0-15,-25 0 16,-24 0-16,24 0 15,-24 0 1,-25 0 0,24 0-16,-24 0 31,0 0-31,0 0 0,0 0 15,0 0-15,-25 0 16,24 0 0,-24 0-1,25 0 1,0 0-1,0 0 329,74 0-329,50 0-15,-25 0 31,-50 0-31,-24 0 16,24 0-16,1 0 16,-26 0-16,1 0 15,24 25-15,-24-25 16,99 25-1,-124 0 1,-1-25-16,1 0 31,0 0-31,0 0 0,-25 0 47,49 0-47,-49 0 16,25 0-1,-25 0 1,25 0 31</inkml:trace>
  <inkml:trace contextRef="#ctx0" brushRef="#br0" timeOffset="-192227.73">29518 4986 0,'0'0'203,"0"0"-188,49 0-15,-24 0 16,0 0-16,24 0 15,26 0 1,-50 0 0,-1-25-1,1 25-15,0 0 0,0 0 16,24 0-1,-49 0-15,25 0 16,-25 0-16,50 0 31,-50 0-31,25 0 16,-25 0-16,24 0 15,1 0 1,-25 0-16,25 0 31,-25 0-31,25 0 16,-25 0-1,25 0 1,-1 0 15,-24 0-15,25 0 15,-25 0-15,25 0-1,0 0 1,-25 0 15,25 0-15,-25 0-1,25 0 1,-25 0 15,24 0 0,1 0 16,-25 0 218,25 0-202,-25 0-32,0 0-16,0 25 1,25-25-16,-25 25 16,25-1-16,-25 1 15,0-25 1,0 50-16,24-25 15,-24-1-15,25 26 16,-25-25-16,0 0 16,0-1-1,0-24-15,0 25 31,25 0-31,-25-25 16,0 25 0,0-25-1,0 25-15,0-1 16,0-24-16,0 25 15,0-25 1,0 25 0,25-25-1,-25 25 16,0 0 1,0-25-17,0 24 16,0-24 1,25 0-17,-25 25 16,0 0 16</inkml:trace>
  <inkml:trace contextRef="#ctx0" brushRef="#br0" timeOffset="-189848.73">29666 4837 0,'0'0'172,"0"0"-157,-24 0 1,24 0-16,0 0 15,-25 25-15,25 0 16,0-25 15,0 0-31,-25 0 16,0 0-16,25 24 31,0-24-31,0 0 16,-25 0-1,25 25 1,0 0 31,0-25-16,-24 0 16,24 25-16,0-25 0,0 0-15,-25 0 15,25 25-16,-25-25 48,25 0-48,0 24 219,0-24-202,25 0-32,-25 0 0,25 0 31,-1 25-31,1-25 15,0 0 1,-25 0 0,25 0-1,0 0 1,-1 0-1,-24 0 1,0 25-16,25-25 31,-25 0-15</inkml:trace>
  <inkml:trace contextRef="#ctx0" brushRef="#br0" timeOffset="-165287.75">12650 13271 0,'0'0'171,"25"0"-140,25-25-31,-25 25 32,74 0-32,50 0 15,124-25-15,49 25 16,0-25-16,-123 0 15,-1 25 1,50-25-16,-49 1 16,-1 24-16,-24 0 15,-50-25-15,-25 25 16,0 0-1,1 0 1,-1 0-16,-50 0 16,1 0-1,-25 0-15,0 0 16,-1 0-1,1 0-15,-25 0 0,25 0 16,-25 0 0,25 0-16,0 0 31,-25 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0-15T04:02:53.829"/>
    </inkml:context>
    <inkml:brush xml:id="br0">
      <inkml:brushProperty name="width" value="0.05292" units="cm"/>
      <inkml:brushProperty name="height" value="0.05292" units="cm"/>
      <inkml:brushProperty name="color" value="#FF0000"/>
    </inkml:brush>
  </inkml:definitions>
  <inkml:trace contextRef="#ctx0" brushRef="#br0">15032 9426 0,'0'0'218,"49"0"-202,26 0 15,49 0-31,149 0 15,74 0-15,25-25 0,-74 25 32,-100 0-32,50-25 0,-74 25 15,-75 0 1,-50 0-16,1 0 15,-25 0 1,0 0-16,-1 0 16,-24 0-16,25 0 15,0 0 1,-25 0 15,25 0 0,-25 0 32</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0-15T04:17:31.826"/>
    </inkml:context>
    <inkml:brush xml:id="br0">
      <inkml:brushProperty name="width" value="0.05292" units="cm"/>
      <inkml:brushProperty name="height" value="0.05292" units="cm"/>
      <inkml:brushProperty name="color" value="#FF0000"/>
    </inkml:brush>
  </inkml:definitions>
  <inkml:trace contextRef="#ctx0" brushRef="#br0">22399 10517 0,'0'0'343,"0"0"-327,0 25 0,0 0-16,0 24 15,0 26 1,0-26-16,0 1 15,0 0-15,0-1 16,24 26 0,-24-26-16,0 26 15,0-26 1,0 1-1,25 24-15,-25-24 16,25 0 0,-25-1-16,0 1 0,0 24 15,0-24 1,0-1-16,25 26 15,-25-26-15,0 26 16,0-26 0,0 1-16,25 24 15,-25 1 1,24-26-16,-24 26 15,25-1 1,-25-24 0,0 0-16,0-1 0,0-24 15,0-25 1,0 50-16,0-26 15,25 1 1,-25 25-16,0-50 16,0 25-1,0-1-15,0 1 16,0-25-1,0 25-15,0 0 16,25 0-16,-25 24 16,0-24-16,0 0 15,0 0 1,0-1-1,0 1-15,0-25 16,0 25-16,0-25 16,0 25-1,0 0-15,25-25 16,-25 24-1,0 1-15,0 0 16,0-25-16,0 25 16,0-25 15,0 25-31,0-1 15,0-24-15,0 25 16,0-25 0,0 25 15,0-25 0,0 25-15,0 0 15,0-25-16,0 25 1,0-25 0,0 24-16,0 1 15,0-25 1,0 25-16,0-25 15,0 25 1,0-25 0,24 0-1,-24 25 1</inkml:trace>
  <inkml:trace contextRef="#ctx0" brushRef="#br0" timeOffset="3093">21059 15577 0,'0'0'46,"0"-24"-46,0-1 32,0 25-32,0-25 0,0-25 15,25 26 1,-25-26-16,50-25 15,-26 26 1,1-1-16,0-24 16,0 24-1,0 1-15,24-1 16,-24-24-16,0 24 15,24 0-15,-24-24 32,25-25-32,-1 24 0,-24 1 15,0 24 1,0 1-16,0-1 15,24-24 1,-49 49-16,50-25 16,-50 25-1,25 1 1,0-1-16,-1 0 15,-24-25-15,25 50 0,-25-49 16,25 49 0,0-25-1,0 0-15,-1-24 16,-24 49-1,50-25-15,-50 0 16,25 0 0,0 25-16,-1-49 0,1 49 15,0-25 1,-25 0-1,50 25-15,-50-25 16,0 25 0,24-25-16,-24 25 15,0 0 1,25-24-16,0 24 0,-25-25 31,25 25-31,-25-25 16,25 25-1,-1 0-15,-24-25 16,25 0-1,-25 25 1,25 0-16,-25-24 16,0 24-1,25 0-15,-25-25 16,25 25-16,-25 0 15,24-25 1,-24 25 0,0-25-1,25 25-15,0 0 31,-25 0 1,0-25-1,25 25-16,-25 0 32,0 0-31,25 0 62,-25 0 0,0-24-16,24 24-46,1 0 93</inkml:trace>
  <inkml:trace contextRef="#ctx0" brushRef="#br0" timeOffset="5688">21158 14734 0,'0'0'187,"0"0"-156,25 0-31,-25 0 0,25 0 16,0 0 15,-25 0-31,25 0 15,-25 0-15,24 0 16,1 0-16,-25 0 31,25 0-31,-25 0 16,25 0-16,-25 0 15,25 0 1,-1 0 0,-24 0-16,25 0 15,-25 0 1,25 0-1,0-25 1,-25 25 15,25 0-15,-25 0 15,0 0-15,24 0-1,-24 0 1,25 0 31,0 0 15,-25 0 172,0 0-218,0 0-1,0 50-15,0-25 16,-25-1-1,25 26-15,0-50 16,0 25 0,0-25-16,0 25 15,0-25-15,0 24 16,-25 1-1,25-25 1,0 25 15,0-25 0,0 25 47</inkml:trace>
  <inkml:trace contextRef="#ctx0" brushRef="#br0" timeOffset="7440">22349 11881 0,'0'0'203,"0"0"-188,0 25-15,25-25 31,-25 25-31,25 0 16,-25-25 15,0 25-31,24-25 0,-24 24 16,0-24-16,25 25 15,-25-25 1,25 0 0,-25 25-16,0-25 15,0 0 1,25 0-1,-25 25 1,0-25 0,25 0 15,-25 0 47,0 25-63</inkml:trace>
  <inkml:trace contextRef="#ctx0" brushRef="#br0" timeOffset="9045">22796 11857 0,'0'0'78,"-25"0"-31,25 0-16,0 24-15,-25-24-16,25 0 15,0 0 1,-25 25 0,25-25-16,-25 25 31,0-25-31,25 25 31,-24 0-31,24-25 16,0 0-1,-25 0 1,25 24-1,-25-24 1,25 0 0,0 0 30,0 25-14,-25-25 14,25 25 1,0 0-16,0-25 16</inkml:trace>
  <inkml:trace contextRef="#ctx0" brushRef="#br0" timeOffset="12011">22671 13395 0,'0'0'156,"0"0"-141,0 0-15,50 0 31,25 0-31,-26 49 16,50 1-16,25 24 16,0 1-1,0-1-15,174 124 31,-199-98-31,-24-51 32,173 125-32,-199-125 31,26-24-31,-50 25 0,49-25 15,-49 24 1,0-24-16,-1-25 16,1 25-16,0-25 15,-25 0 1,0 25-16,25-25 15,0 25 1,-1-1 0,1-24-16,0 0 15,0 25-15,-25 0 16,25-25-16,-25 0 15,24 0 1,-24 0-16,25 25 16,0-25-1,-25 0 1,25 25-16,-25-25 31,0 24-31,25-24 31,-25 0 0,0 0-15,0 25 31,24-25-16,-24 0-15,25 0-16,-25 25 15,0-25 1,25 25-16,-25-25 15,25 25 1,-25-25 0,25 0-16,-1 24 31,-24-24-31,25 25 15,-25 0 17,25-25-32,-25 0 15,25 0 1,-25 25 15,0-25 0</inkml:trace>
  <inkml:trace contextRef="#ctx0" brushRef="#br0" timeOffset="14877">24011 14287 0,'0'0'234,"0"0"-218,0 0-16,0 25 31,0-25-31,25 25 16,-25 0-16,0 0 15,25-25-15,-25 25 0,0-25 32,0 0-32,0 24 31,24 1-31,1 0 0,-25-25 15,0 25 1,0-25 0,25 25 15,-25-1-16,0-24 17,0 0-17,0 25 1,0-25 15,0 25-15,25-25-1,-25 0 16,0 25 1,25-25-17,-25 25 48</inkml:trace>
  <inkml:trace contextRef="#ctx0" brushRef="#br0" timeOffset="16835">24085 14213 0,'0'0'187,"0"0"-156,25 0-15,0 0-16,0 0 15,0 0-15,-1-25 31,1 25-31,-25 0 16,25-25 0,0 25-16,-25 0 31,25 0-31,-25-24 15,24 24-15,1 0 0,-25-25 32,25 25-17,-25 0-15,25-25 16,-25 25-1,25 0-15,-1-25 32,-24 25-32,25 0 15,-25 0 1,0-25-1,25 25 1,0 0 15,-25-24-15,0 24-1</inkml:trace>
  <inkml:trace contextRef="#ctx0" brushRef="#br0" timeOffset="19002">22944 10790 0,'0'0'156,"0"25"-125,0 0-31,0 24 16,0 1-16,0 24 0,0 1 15,0 49-15,0-75 32,0 26-32,0-26 15,0 1-15,0 0 0,0-50 47,0 74-47,0-74 0,25 50 16,-25-26-1,0-24-15,0 50 0,0-50 16,0 25-1,0-25-15,0 25 32,0-1-32,0-24 15,0 25 1,25-25 15,-25 25 16</inkml:trace>
  <inkml:trace contextRef="#ctx0" brushRef="#br0" timeOffset="20438">22920 10864 0,'0'0'47,"0"0"-16,24 0-15,1 0-16,0 0 0,25-24 31,-26 24-31,-24 0 0,25 0 31,0 0-15,-25 0-16,25 0 0,-25 0 31,25 0-31,-1-25 16,-24 25-16,25 0 15,-25 0 1,25 0-1,-25 0-15,25 0 47,0 0-47,-25-25 31,0 25-15,24 0 31</inkml:trace>
  <inkml:trace contextRef="#ctx0" brushRef="#br0" timeOffset="21623">22944 11361 0,'0'0'78,"0"0"-47,0 0 0,25 0-31,-25 0 16,25 0-16,0 0 15,-25 0 16,25-25-31,-1 25 16,1 0 0,-25-25-16,25 25 15,-25 0-15,25 0 16,0 0-1,-25 0-15,24 0 32,-24-25-17,0 25 1,25 0-1</inkml:trace>
  <inkml:trace contextRef="#ctx0" brushRef="#br0" timeOffset="22807">23316 11609 0,'0'24'78,"0"26"-62,25 24-16,25 75 16,-25-50-16,-1 25 15,-24-49-15,0-25 16,25-26-1,-25 26 1,0-50-16,0 25 0,0-25 16</inkml:trace>
  <inkml:trace contextRef="#ctx0" brushRef="#br0" timeOffset="24784">21704 15429 0,'0'24'156,"-25"51"-140,25 74-16,-25-50 16,25 25-1,0-50-15,0-24 16,0-1-1,0 1-15,0-25 16,0 0 0,0-1-16,0-24 31,0 25-31,0 0 31,0 0-31,0-25 0,0 25 31,0-25 0,0 24 1</inkml:trace>
  <inkml:trace contextRef="#ctx0" brushRef="#br0" timeOffset="26467">21729 15503 0,'0'0'32,"25"0"-17,-25 0-15,25 0 16,-1 0-16,1 0 31,0-25-31,0 0 0,0 25 16,-1 0-16,26-24 15,-50-1 1,25 25-16,-25 0 31,25 0-31,-25-25 31,24 25-15,1 0 15,-25 0-15,0 0 30,25-25 48</inkml:trace>
  <inkml:trace contextRef="#ctx0" brushRef="#br0" timeOffset="27854">21704 15949 0,'0'0'156,"0"0"-125,25 0-31,0-24 16,0 24-16,24-25 0,-49 25 31,50-25-31,-50 25 16,25 0-16,-25 0 31,24-25-31,1 25 16,-25 0 15,0 0 0,25 0-15</inkml:trace>
  <inkml:trace contextRef="#ctx0" brushRef="#br0" timeOffset="29952">21927 16173 0,'0'24'32,"0"-24"186,0 0-202,0 0-16,25 0 15,0 0 1,-25 0-1,25 0 1,-25 0-16,25 0 16,-1 0 15,-24 0-16,25 0 17,-25 0-1,0 0-16,0 25 1,0-25 0,0 25-16,0 0 0,0 0 15,0 24 1,0-49-16,0 25 15,0-25 1,-25 0-16,25 25 16,0 0-1,0-25-15,-24 0 16,24 25-16,0-25 15,-25 0 1,25 24 0,-25-24-1,25 0 1,0 0-1,-25 0 1,25 25 0,0-25-1,0 25 1,-25-25-1,25 0 1,-24 0-16,-1 0 16,25 25-1,0-25 16,-25 0 1,25 0 108,0 0-124,50 0-1,-26 0-15,1 25 16,50-25-1,-51 0-15,26 24 16,0 1-16,24-25 16,-49 0-16,0 0 31,24 0-31,-49 25 0,25-25 15,0 0 1,0 0-16,-25 0 16,0 0-1,24 0-15,-24 0 31,0 25-15,25-25 0</inkml:trace>
  <inkml:trace contextRef="#ctx0" brushRef="#br0" timeOffset="31475">24457 13047 0,'25'0'109,"-25"25"-93,0 0-16,25 0 16,-25 24-1,0 26-15,25-26 0,-25 1 16,25 0-1,-1 24-15,-24-49 16,0 0 0,0 24-16,0-24 15,25 0 1,-25-25-1,0 25-15,0-25 16,0 24 0,0-24-1,0 25 16,0 0 1</inkml:trace>
  <inkml:trace contextRef="#ctx0" brushRef="#br0" timeOffset="33417">24507 13122 0,'0'0'156,"0"0"-140,25-25-16,0 25 15,-1-25-15,26 0 32,-25 25-32,0-25 15,-1 1-15,1 24 16,-25 0-16,25 0 31,-25-25-31,25 25 31,0 0-31,-1-25 31,-24 25-31,0 0 16,25 0-16,-25 0 16,25-25-16,0 25 15,-25-25 1,25 25-1,-25 0 1,0 0-16,25 0 31</inkml:trace>
  <inkml:trace contextRef="#ctx0" brushRef="#br0" timeOffset="35143">24581 13419 0,'25'0'47,"-25"0"15,0 0-46,25 0-1,-25 0 1,25 0-1,0-24 1,-25 24 0,24 0-16,-24-25 15,25 25 1,0-25-16,-25 25 31,25 0-31,-25 0 0,25 0 31,-25-25-31,24 25 16,1 0 15,-25 0 0,25 0 16</inkml:trace>
  <inkml:trace contextRef="#ctx0" brushRef="#br0" timeOffset="37546">24879 13667 0,'0'0'31,"0"0"-15,0-24 15,25 24-31,0 0 15,-25 0-15,25-25 16,-1 25-16,1 0 16,-25 0-1,25-25 1,-25 25-16,25 0 31,-25 0-15,25 0 46,-25 0-15,0 0-32,0 25 1,0-25 0,0 25-16,0-25 15,0 49-15,0-49 16,0 0-1,0 25 1,-25-25-16,25 25 0,0 0 31,0-25-15,-25 0-1,25 24 1,0-24 202,0 0-202,25 0 15,-25 0-15,25 0-16,-1 0 0,-24 0 15,25 25 1,0-25 0,-25 25 15,25-25-31,0 0 15,-25 0 1,0 0-16,0 25 16,24-25-1,-24 0 16,0 25 16,0-25-31,0 24 15,0 1-15,-24-25-1,-1 25-15,0-25 16,25 0-16,-25 0 15,25 25 1,-25-25-16,25 25 16,-24-25-1,24 0 1,-25 0 15,25 0 16</inkml:trace>
  <inkml:trace contextRef="#ctx0" brushRef="#br0" timeOffset="43028">22647 13320 0,'0'0'46,"0"25"32,0-25-46,0 25 14,0-25-14,0 25-17,0-25 1,0 24 15,0 1-15,0-25 30,0 25 1,0-25 31,0 0-62,24 0 15,-24 0 0,25 0-15,-25 0 31,25 0-16,-25 0 0,0 0-31,25 0 0,-25-25 16,0 0-1,0 25-15,0-24 31,25 24-31,-25-25 16,0 25 15,0-25-15,0 0 15,0 25 16,0 0-16,0 0-15,0 0-1,-25 0 16,0 0-15,25 0 15,-25 0-15,25 0-1,-25 0 17,25 0-1,-24 0-16,24 0 1,-25 0 15,25 0-15,0 0-16,-25 25 15,25-25 1,-25 0 15,25 25-15,0-25 15,0 0-15,0 25-1,0-25 63,0 24-31,0 1 0,0-25-16,0 0 0,0 0-15,0 0-1,25 0 17,-25 0-17,25 0 16,0 0 1,-25 0-17,24 0 16,-24 0 1,25 0-17,-25 0 16,0 0 1,25 0-32,0 0 15,-25-25 16,25 25-15,-25-24 0,25 24-1,-25-25 1,24 25-1,-24 0-15,0-25 47,0 0-16,0 25 16,0 0 16,0-25-48,-24 25 1,24 0 15,-25 0-15,25 0 15,-25 0-16,0 0 32,25 0-16,-25 0 1,25 0-1,0 25-16,-25-25 17,25 25-17,0-25 1,0 25 31,0-25-16,0 25 0,0-25-15,0 24 15,0 1 16,0-25-16,0 25 16,0-25-1,0 0-14,0 0-1,25 0 0,-25 0-15,25 0-1,0 0 1,-25 0 15,0 0-15,25 0-1,-25-25 1,0 0 15,25 25-15,-25 0-1,0-24 16,0 24-15,0-25 15,0 25-15,0-25-1,0 0-15,0 25 16,0-25 0,0 25-1,0-24 1,-25 24-16,25-25 15,0 25 1,0 0 15,-25 0-15,0 0 15,25 0 0,-25 0 16,25 0-16,0 0-15,0 25 15,0-25-15,-25 24-1,25-24 1,0 25 15,0 0 0,0-25 0,0 25 16</inkml:trace>
  <inkml:trace contextRef="#ctx0" brushRef="#br0" timeOffset="46075">22225 13692 0,'0'0'188,"0"0"-157,25 0-31,-25 0 15,25 25-15,-25-25 32,24 25-32,1-25 0,0 0 15,0 25 1,0-1-16,-1-24 15,1 0 1,0 0-16,-25 25 16,25-25-1,0 0-15,24 0 16,-49 0-1,25 0-15,0 0 16,0 0 0,-25 0-16,24 0 15,-24 25-15,25-25 16,-25 0-1,25 0-15,0 0 16,-25 0-16,25 0 16,-25 0-1,25 0 16,-1 0-15,-24 0 0,25 0-1,-25 0-15,25 0 16,-25 0-1,25 0 1,0 0 0,-25 0-1,24 0-15,-24 0 16,25 0 15,-25 0-31,25 0 16,-25 0-1,0 0 1,25 0 15,-25 0-31,0-25 16,25 25-16,-25 0 15,0 0 1,24 0-1,1-25 1,-25 25 0,0-24 15,25 24-16,-25-25 1,0 25 0,0 0-1,0-25 1,0 25 15,0-25-15,25 25-1,-25-25 1,0 25 15,25-24 0</inkml:trace>
  <inkml:trace contextRef="#ctx0" brushRef="#br0" timeOffset="48795">22721 14039 0,'0'0'63,"0"25"-17,-25-25-30,25 25 0,-25-25-1,25 0 1,0 25-1,-24-25 1,24 25-16,-25-1 31,25-24-15,0 25-16,-25-25 15,25 25 1,-25-25 0,25 0-16,0 25 15,0 0 1,-25-25-1,25 0-15,0 0 32,0 24-17,-24-24 1,24 0-1,-25 0 1,25 0 15,-25 0-15,25 0 15,-25 0 0,25 0-15,-25 0-1,25 0 1,0 0 0,-24 0-1,24-24 1,0-1-1,0 25 1,0 0 0,0-25-1,0 25 16,0-25 1,0 25 14,0-25 1,0 25 16,0-24-48,0 24 16,24 0 16,-24 0-16,25 0 16,-25 0-31,0 24-1,0-24 17,25 0-32,-25 25 31,0-25-31,25 0 15,0 25 1,-25-25-16,0 0 16,24 0-1,-24 25-15,0-25 16,25 0-16,-25 25 15,25-25-15,-25 24 32,25-24-32,-25 25 31,25-25-16,-25 25-15,0-25 16,24 25 0,1-25-1,-25 25 1,25-25-1,-25 25 17,25-1-17,0-24 1,-25 0-1,0 25 1,25-25-16,-25 0 16,24 0-1,-24 25 1,0-25-1,0 25 1,25-25 0,0 0 30</inkml:trace>
  <inkml:trace contextRef="#ctx0" brushRef="#br0" timeOffset="49958">22994 14362 0,'25'0'78,"-25"0"-62,0 25-16,25 49 15,-1-24 1,-24 49 0,0-25-16,25-24 15,0 0-15,-25-26 16,0 1-1,0 0-15,0-25 32,0 25-32,0-25 15,25 0 1,-25 25-16,0-1 31,0-24 0</inkml:trace>
  <inkml:trace contextRef="#ctx0" brushRef="#br0" timeOffset="53327">22622 12650 0,'49'0'187,"1"25"-171,25 0-16,-26-25 15,26 25 1,-1 0-16,-49-1 15,0-24-15,24 0 16,-24 25 0,0 0-16,49-25 15,-24 50-15,-25-26 31,-1-24-31,26 50 0,-25-50 16,-25 25 0,49 0-16,-49-1 15,25-24 1,-25 25-16,25 0 47,0-25-47,-25 0 15,0 25-15,0-25 0,0 0 16,25 25-1,-25-25 1,0 24 0,24 1-1,-24-25 16,0 25-31,0-25 16,0 25 0,0 0-1,0-25-15,0 25 31,0-25-31,0 24 16,25-24 0,-25 25-16,0 0 15,0-25 1,0 25-1,0-25 1,0 25 0,0-1-16,0-24 15,0 25 16,0-25-31,0 25 16,0-25 0,0 25-1,0-25-15,0 25 16,0-25-1,-25 24 1,25-24 0,0 0-1,0 25-15,-24-25 16,24 25-1,0-25-15,-25 0 16,0 25-16,25-25 0,0 0 31,0 25-31,-25-25 16,25 0-1,0 24-15,-25 1 16,1-25 0,24 25 30,0-25-14,-25 25 14</inkml:trace>
  <inkml:trace contextRef="#ctx0" brushRef="#br0" timeOffset="55919">23713 12452 0,'0'0'63,"0"25"-32,0-25 0,0 25-31,0-1 31,0 1-31,-25 0 16,25-25-16,-24 25 15,24 0 1,0-25-16,0 24 31,-25-24-31,25 25 31,-25-25-15,25 0 15,0 0-15,-25 25-1,0-25 1,25 0 15,-24 0-15,24 25-1,0-25 1,-25 0 15,25 0-31,-25 0 16,0 0-1,25 0 1,-25 0 0,25 0 15,-24 0 0,24 0-31,-25-25 16,25 25-1,0-25 1,0 25-1,0-25 1,0 25 0,0-24-1,0-1 1,0 25-16,0-25 31,0 25 0,0-25 0,0 0 16,0 25 0,0 0 0,25 0-32,-25 0 1,24 0 0,-24 0-1,25 25 1,0-25-1,-25 0 1,25 25-16,-25-25 16,0 0-16,25 0 15,-25 25 1,0 0-1,24-25-15,1 24 0,-25-24 16,0 0-16,0 25 16,25-25-1,-25 25 1,0 0-16,0-25 15,0 25-15,25-25 16,-25 0 0,0 24-16,0-24 15,0 25 1,0-25-1,25 0-15,-25 25 16,0-25 15,24 0 0,-24 25-31,0-25 78,25 25 0</inkml:trace>
  <inkml:trace contextRef="#ctx0" brushRef="#br0" timeOffset="58282">23887 12750 0,'0'0'93,"25"0"-46,-25-25-16,0 25 1,25 0-17,-25 0 1,0-25-1,24 25 1,-24 0 0,25 0 15,0 0-31,-25 0 31,25 0 0,-25 0-15,0 25-1,25-25 1,-25 25 15,0-25-31,0 24 31,0 1-15,0-25 0,0 25-16,0-25 15,0 25 1,0-25-1,0 25-15,0-1 32,0-24-17,0 25 16,0-25-15,0 0 15,0 0-15,-25 0 15,25 25-15,0-25-1,-25 25 16,0-25 1,25 0-32,0 0 15,-25 0 32,25 25-31,0-25 30,-24 0 32,24 0 32,0 0 61,0 0-155,0 0-1,0 0 1,49 24-16,-24 1 16,0-25-16,0 25 15,-25-25 1,24 0-16,1 0 15,-25 25 1,0-25 0,25 0-16,-25 25 0,0-25 15,25 0 16,-25 0-15,0 0 15,0 24 0</inkml:trace>
  <inkml:trace contextRef="#ctx0" brushRef="#br0" timeOffset="62240">22597 12328 0,'0'0'32,"0"0"-1,-25 0 16,25 0-32,-25 0 1,1 0-16,24 25 15,-25-25 1,0 25-16,0-25 31,25 24-31,-49 1 0,49-25 16,0 0-1,-25 25-15,25-25 16,-25 0-16,25 25 16,0-25-16,0 25 15,-25-25 1,0 24-16,25-24 15,0 25 1,0-25 0,-24 25-16,24 0 15,0-25-15,0 25 16,0-25-1,0 24-15,-25-24 16,25 0-16,-25 25 16,25 0-16,0-25 15,0 25 1,0 0-1,-25-1 1,25-24-16,0 25 16,0 25-16,-25-25 15,25-1-15,0-24 16,-24 50-1,24-50 1,0 25 0,0-25-16,0 25 15,0-25-15,0 24 16,0 1-1,0-25-15,0 25 16,0-25 0,0 25-1,0 0 1,0-25-1,0 24 1,0-24 0,0 25-16,0-25 31,0 25-16,0 0 1,0-25 0,0 25 15,0-25 0,0 25-15,0-1 15,0-24 16,0 25-1,0-25 17,0 25-32,0-25 0,0 25-15,0 0 15,0-25 0,0 0-15,24 0-16,-24 24 31,0-24-15,0 0-1,25 0 1,-25 25 15,0-25-15,0 25 15,25-25-16,-25 0 1,25 25 15,-25-25-15,25 0-1,-25 25 1,24-25 0,-24 0-16,0 0 15,25 24 1,0-24-1,-25 25-15,0-25 32,0 0-17,25 0 16,-25 25 16,0-25-31,25 0 62,-25 0-16</inkml:trace>
  <inkml:trace contextRef="#ctx0" brushRef="#br0" timeOffset="64858">21357 12353 0,'0'0'78,"0"49"-63,0-24 1,0 0 0,0 25-16,0 24 0,0-24 46,-25 49-46,25-50 16,-25 1-16,0 0 16,1 24-16,24-49 31,-25 0-31,25-25 15,0 0-15,0 24 16,-25-24-16,0 25 16,25-25-1,0 25 1,-25-25-16,25 0 15,-24 0 1,-1 25 0,25-25-16,-25 0 15,25 0 1,-50 0-16,50 0 15,-24 0-15,24 0 16,-25 0-16,25 0 16,-25 0-1,0 0 1,25 0-16,-25 0 15,25 0 1,-24 0-16,-1 0 16,25 0-1,0 0 1,-25 0-16,25 0 15,0-25 1,0 25 0,0-25-1,0 25 16,0-25 1,0 25-17,0 0 16,0-24-15,0 24 0,0 0-1,0 0 1,25 0-16,0-25 15,-25 25 1,24 0 0,-24 0-16,25 0 15,0 0 1,-25 0-16,25 0 15,-25 0-15,25 0 16,-25 0 15,24 0-31,1 0 0,-25 0 16,25 0-1,-25 0-15,25 0 16,0 0 0,-25 0-16,0 25 15,24-25 1,-24 0-16,25 24 15,-25-24 1,0 0-16,25 25 0,0 0 16,-25-25-1,25 0 1,-25 25-16,0-25 15,24 0 1,1 25-16,-25-1 16,0-24-1,25 0 1,-25 25-16,0-25 15,25 0-15,-25 25 16,25-25 0,-25 25-1,24-25 1,-24 25-1,25-25-15,-25 0 32,0 25-17</inkml:trace>
  <inkml:trace contextRef="#ctx0" brushRef="#br0" timeOffset="68207">21530 13022 0,'0'0'78,"0"-24"-62,25 24 46,0 0-31,-25 0-15,0 0 0,25 0-1,-25 0-15,25 0 16,-25 0-1,24 0 1,1 0 0,-25 0 15,0 0 47,0 0-47,0 0-31,0 24 16,0-24-16,0 25 31,0 0-31,0-25 15,0 25-15,0-25 32,0 25-1,0-1-31,0-24 15,-25 25 32,25-25-16,0 0-15,0 25 31,0-25 109,0 0-125,25 0-31,-25 0 16,25 0 46,25 0-62,-50 0 16,25 0-1,-25 0 16,24 0 1,-24 0-1,25 0 0,0 25 0,-25 0-15,0-25-1,0 25 1,25-25 0,-25 24-1,0 1 1,0-25-1,0 0 1,0 25 15,0-25 16,0 25-16,0-25-15,0 0-1,0 25-15,-25-25 16,0 0 0,0 24-1,25-24-15,-49 25 16,24-25-16,0 25 15,0-25 1,0 0 0,1 0-16,24 25 15,-25-25 1,0 0-1,25 0 1,-25 0 0,25 0 30,-25 0-30,25 0 15,-24 0 0,-1 0 1,25 0 30</inkml:trace>
  <inkml:trace contextRef="#ctx0" brushRef="#br0" timeOffset="75423">12774 6375 0,'0'0'218,"0"49"-202,0 26-1,0-26 1,0 1-16,0 24 0,0-24 31,0 24-31,0 1 0,0-50 16,0 0-16,0 24 31,0-24-31,0 0 15,0 0-15,0 24 0,0-24 47,0 49-47,0-49 16,0-25-16,0 25 31,0 0-31,0-25 16,0 25-16,0-25 15,0 24 1,0-24-16,0 25 15,0 0-15,0-25 16,0 25-16,0-25 16,0 25-1,0-1 16</inkml:trace>
  <inkml:trace contextRef="#ctx0" brushRef="#br0" timeOffset="77119">12750 6449 0,'0'0'31,"24"0"31,-24 0-31,25 0-15,-25 0-16,50 0 16,-1 0-16,-24 0 15,25 0 1,24 0-16,-24 0 15,-25 0 1,-1 0-16,26 0 16,-25 0-16,0 0 15,24 0 1,-49 0-16,25 0 15,-25 0 1,25 0-16,-25 0 16,50 0-1,-26 0-15,1 0 0,-25 0 31,25 0-31,-25 0 16,25 0-16,0 0 16,-25 0-1,24 0 1,-24 0 15,25 0 0</inkml:trace>
  <inkml:trace contextRef="#ctx0" brushRef="#br0" timeOffset="78404">12824 6871 0,'0'0'140,"0"0"-124,0 0-16,25 0 15,0 0-15,-1 0 16,1 0-16,0 0 15,-25 0 1,25 0 0,-25 0-1,25 0-15,-1 0 16,-24 0-16,25 0 31,-25 0-31,25 0 0,-25 0 16,25 0-1,0 0 1,-25 0 15,24 0 0,-24 0 78</inkml:trace>
  <inkml:trace contextRef="#ctx0" brushRef="#br0" timeOffset="80003">13146 7243 0,'0'0'94,"0"25"-63,0 0-16,0-25 1,0 24-16,0-24 16,0 25-16,0 0 31,0-25 0,0 25 16,0-25 15,25 25 1,-25-25-32,0 24-16,0 1 1,25-25 0,-25 25-1,0-25-15,0 25 16,0 0-1,0-25 17,0 24-1,0-24 0,0 25 16,0-25 0</inkml:trace>
  <inkml:trace contextRef="#ctx0" brushRef="#br0" timeOffset="81730">12378 7714 0,'0'0'94,"24"0"-94,76 0 16,24-25-16,124 25 15,-50 0-15,1 0 16,24 0-1,-99 0 1,25 0 0,-50 0-16,50 0 15,-50 25-15,-50 0 16,26-25-16,-50 25 15,-1-25-15,-24 0 32,25 0-32,-25 0 0,25 0 15,-25 0-15,25 0 31,-25 0 1,25 0-1,-25 0 31</inkml:trace>
  <inkml:trace contextRef="#ctx0" brushRef="#br0" timeOffset="83880">12874 7913 0,'0'0'47,"-25"0"-47,25 0 15,-25 0 1,0 0-1,25 0 1,-25 0 0,25 0-16,-24 0 15,-1 0-15,25 0 16,-25 0-1,25 0 1,-25 0 15,25 0-31,0 0 16,-25 0-16,25 24 15,-24-24-15,24 0 16,0 25-16,0-25 16,0 0-1,0 25-15,0 0 16,0-25-1,0 25 1,0-25 0,0 25-16,0-1 15,49-24-15,26 25 16,-26 0-16,1 0 15,-1-25 1,-24 0-16,-25 0 16,25 0-1,0 25 1,-25-25-1,25 0-15,-25 0 16,0 0 0,24 24-1,1-24-15,-25 25 16,0-25-16,25 0 15,-25 25-15,0-25 16,0 0 0,25 25-16,-25 0 15,0-25-15,0 24 31,25-24-31,-25 25 16,0-25-16,24 0 16,-24 25-1,0 0-15,0-25 16,0 25-1,0-25 17,0 24-32,0 1 0,0-25 15,-24 25 1,-26 0-16,25 24 15,-24-24-15,-51 0 16,1 25 0,-25-26-16,50-24 15,24 0 1,1 0-16,-1 0 15,0 0-15,50 0 16,-49 0 0,24 0-16,0 0 15,0 0 1,1 0-16,-1 0 15,0 0 1,0-24-16,0 24 16,25-25-16,-49 25 15,49-25 1,-25 0-1,25 25-15,0-25 0,-25 25 16,0 0 0,25-24-1,0 24-15,-25 0 16,25-25 15</inkml:trace>
  <inkml:trace contextRef="#ctx0" brushRef="#br0" timeOffset="85789">13271 8359 0,'0'0'16,"0"0"186,0 0-186,0 25 15,0-25-31,0 25 16,0-25-16,0 25 15,0-1-15,0-24 16,0 25 0,0-25-16,0 25 15,0-25 1,0 25-16,0 0 15,0-25 1,0 24 15,0-24-15,0 25 15,0 0 0,0-25-15,0 25 15,0-25-15,0 25 15,0-25 31</inkml:trace>
  <inkml:trace contextRef="#ctx0" brushRef="#br0" timeOffset="86972">13271 8136 0</inkml:trace>
  <inkml:trace contextRef="#ctx0" brushRef="#br0" timeOffset="88274">13271 8136 0</inkml:trace>
  <inkml:trace contextRef="#ctx0" brushRef="#br0" timeOffset="91065">13469 8409 0,'25'0'156,"-25"0"-125,0 0-15,25 0-1,-25 0 1,24 0-16,-24 25 31,0-25-31,0 24 16,25 1-16,-25-25 15,0 25 1,25 0-16,-25 0 15,0-25-15,25 24 16,-25-24 0,0 25-16,0 0 15,0-25 1,0 25-1,0-25 1,0 25 15,0-25 0,0 24 16,0 1 16,0-25-17,0 0 48,0-25-63,0 25 0,0-24-15,0-1 0,0 25-16,0-25 15,0 0-15,0 25 16,0-25-1,0 25 1,0-24-16,0-1 16,0 25-1,0-25 16,0 25 16,0 0-16,25 0 16,-25 0-16,24 0 1,-24 0 14,25 0-14,0 0-1,-25 0-16,0 0-15,0 0 16,25 0 0,-25 0-16,0 25 15,0 0-15,25-25 31,-25 24-31,24-24 16,-24 25 15,0 0 0,0-25 1</inkml:trace>
  <inkml:trace contextRef="#ctx0" brushRef="#br0" timeOffset="93480">14263 8086 0,'0'0'63,"0"0"-32,0 0-31,0 50 15,0-25 1,0 0 0,-25 24-16,25-24 15,0 0-15,0 0 16,-25-1-16,25-24 15,0 25 32,0 0-47,-25-25 31,25 25-15,-25-25-16,25 0 31,-24 0-15,24 0 15,-25 0-31,0 0 16,25 25-1,-25-25 1,25 0-16,-25 0 15,25 0 1,-24 0 0,-1 0-16,25 0 15,-25 0 16,25 0 1,0 0-1,-25 0-16,25 0 1,0-25 15,0 0-15,0 25-1,0-25 1,0 25 15,0 0-15,0-25 15,0 25-15,0-24-1,25 24 1,-25 0-16,25 0 15,0 0-15,-25-25 16,24 25 0,-24 0-1,25 0-15,-25 0 31,25 0 1,0 0-17,-25 0 32,25 0-16,-25 0 0,0 0-15,0 25-16,24-1 16,1-24-1,-25 25 1,0-25-1,0 0-15,25 25 16,-25 0-16,0-25 16,25 25-1,-25-25 1,0 0-16,0 24 15,25-24 1,-25 25 0,24-25-16,-24 25 15,0-25 16,0 25-15,25-25 15,-25 25-31,0-25 0,0 0 16,0 24-16,25 1 15,-25-25 1,25 25 0,-25-25-1,0 25 16,0-25-31,0 25 32</inkml:trace>
  <inkml:trace contextRef="#ctx0" brushRef="#br0" timeOffset="94925">14684 8458 0,'0'0'125,"0"0"-110,0 25 1,0 0-16,0 25 31,0-50-31,0 49 16,0-49-16,0 25 15,0-25 1,0 25-16,0-25 15,0 25-15,0-1 16,0-24-16,0 25 16,0-25 15,0 25-16,0 0 17,0-25-1,0 25 16,0-25-16,0 24 16,0-24-16,0 25 16,0 0-16</inkml:trace>
  <inkml:trace contextRef="#ctx0" brushRef="#br0" timeOffset="105532">14759 7342 0,'25'0'203,"49"0"-172,75 50-31,-50-25 0,-25-25 32,1 24-32,-26-24 31,1 0-31,-50 25 15,50-25 1,-50 25-16,0-25 16,25 0-16,-25 0 15,24 25 1,-24-25 15,25 0-15,-25 0-16,25 0 31,-25 25 16</inkml:trace>
  <inkml:trace contextRef="#ctx0" brushRef="#br0" timeOffset="106961">14883 7739 0,'0'0'172,"25"0"-156,-1 0-16,26 0 0,0 0 31,-1 0-31,1 0 15,49 0 1,-74 0 0,49 0-16,-74 0 31,25 0-31,-25 0 0,25 0 31,0 0-31,-25 0 16,25 0 15,-25 0-16,24 0 17,-24 0 30</inkml:trace>
  <inkml:trace contextRef="#ctx0" brushRef="#br0" timeOffset="108753">16024 6573 0,'0'0'125,"0"25"-110,0 25-15,0-1 31,0 26-31,-25 49 32,25 25-32,0-75 15,0 0-15,0-24 16,0 0-16,0-26 15,0 1-15,0-25 32,0 25-32,0 0 15,0-25 16,0 25 1,0-25 14,0 24 32</inkml:trace>
  <inkml:trace contextRef="#ctx0" brushRef="#br0" timeOffset="110035">16073 6598 0,'25'0'62,"-25"0"-46,25 0-1,0 0 1,24 0-16,-24 0 15,25 0-15,-25 0 16,24 0-16,-24 0 16,0 0-1,25 0-15,-26 0 31,-24 0-31,25 0 16,0 0-16,0 0 16,-25 0-1,25 0-15,-1 0 16,-24 0-1,25 0 1,-25 0 15</inkml:trace>
  <inkml:trace contextRef="#ctx0" brushRef="#br0" timeOffset="111250">16073 7094 0,'0'0'125,"0"0"-94,50 0-31,-25 0 32,24 0-32,-24 0 0,0 0 15,0 0 1,-25 0-1,25 0-15,-1 0 32,1 0-17,-25 0 1,25 0-1,0 0 17</inkml:trace>
  <inkml:trace contextRef="#ctx0" brushRef="#br0" timeOffset="113854">16297 7417 0,'0'0'16,"24"0"-16,1 0 31,-25-25-16,25 25-15,-25-25 32,25 25-17,0 0 1,-25 0 15,25 0-31,-25 0 16,24 0 15,-24 0-31,25 0 0,0 0 15,-25 0 1,25 0 0,-25 0-1,25 0-15,-25 0 16,24 0-1,-24 25 17,0-25-32,0 0 31,0 25-16,0-25 17,0 24-1,0 1-16,0-25 1,0 0-16,-24 25 16,24-25-1,-25 25-15,0 0 16,0-25-16,0 24 15,25-24 1,-24 0 15,-1 0-31,25 25 16,-25-25-1,25 0-15,-25 0 16,25 0 0,-25 0-16,25 0 31,-25 0-16,25 0 32,0 0 125,0 0-172,50 25 31,25 0-31,-26 0 16,1-25-16,24 24 15,-74 1 1,25-25-16,0 0 15,0 0 1,-25 25 0,24-25-16,-24 0 31,25 0-16,-25 0 17</inkml:trace>
  <inkml:trace contextRef="#ctx0" brushRef="#br0" timeOffset="115841">15925 7863 0,'0'0'31,"0"0"1,49 0-32,26 0 15,-1 0-15,25 0 16,-24 0-16,-1 0 15,1 0-15,-1 0 16,0 0 0,-24 0-16,0 0 15,-26 0-15,1 25 16,0-25-1,0 0-15,0 0 16,-1 0 0,-24 0-16,25 0 15,0 0-15,-25 0 31,25 0-15,-25 0 0,25 0-1,-25 0 16,24 0 1,-24 25-32,25-25 31,-25 0-31,25 0 15,-25 0 1,25 0 0,0 0-1,-25 0 1,24 0-16,-24 0 15,25 0 1,-25 0 0,25 0-16,0 0 31,-25 0-16,25 0 1,-25 0 0,24 0-1,1 0 16,-25 0 1,25 0-17,-25 0 32,25 0-31,-25 0 46</inkml:trace>
  <inkml:trace contextRef="#ctx0" brushRef="#br0" timeOffset="117995">16098 8062 0,'-25'0'171,"-24"0"-140,24 0-31,0 0 0,-49 0 16,-1 0-16,26 24 16,-26 1-1,26-25-15,-1 25 31,25-25-31,1 25 16,-1-25-16,0 0 16,25 0-1,-25 25 1,25-1-1,0-24 1,0 0 0,0 25-1,0-25 1,0 25-16,0-25 15,0 50-15,0-26 16,25 1 0,0 0-16,49 25 15,-49-26 1,25 1-16,-1 0 15,-24-25 1,0 0 0,24 25-16,-24 0 0,0-25 15,-25 0-15,25 0 16,0 24-1,-25-24 1,24 0-16,-24 0 0,25 25 16,-25-25-1,25 0 1,0 0-16,-25 0 15,25 25 17,-25-25-32,24 0 0,-24 0 15,25 0 1,-25 25-1,0 0 32,0-25 0,0 0-31,-25 24-16,-24-24 15,-1 0 1,1 25-16,-1-25 15,-24 25-15,-1 0 16,50-25 0,1 0-16,-1 0 15,0 0 1,25 0-1,-25 0-15,25 0 16,-25 0 0,25 0-16,-24 0 15,-1 0 1,25 0 15,-25 0 0</inkml:trace>
  <inkml:trace contextRef="#ctx0" brushRef="#br0" timeOffset="119620">16272 8434 0,'25'0'16,"-25"0"124,0 0-124,0 24 0,0 26-16,-25 24 15,25-24-15,0 0 16,0-1-1,0 1 1,-25-25-16,25-1 16,0-24-16,0 25 15,0-25 1,0 25-1,0 0 17,0-25-1,0 25 16</inkml:trace>
  <inkml:trace contextRef="#ctx0" brushRef="#br0" timeOffset="121245">16321 8260 0</inkml:trace>
  <inkml:trace contextRef="#ctx0" brushRef="#br0" timeOffset="122442">16321 8260 0</inkml:trace>
  <inkml:trace contextRef="#ctx0" brushRef="#br0" timeOffset="125475">16520 8508 0,'0'0'31,"0"-25"47,0 25-46,0 0 14,25 0-30,-25 0 15,25 0-15,-25 0-1,24 0 1,1 0-16,-25 0 16,25 0-1,-25 0-15,25 0 16,0 0 15,-25 0-15,24 0-16,-24 0 15,0 0-15,25 0 31,-25 25-15,25 0 0,-25-25-16,0 25 15,25-25 1,-25 0-16,0 24 15,0-24-15,0 25 16,0 0 0,0-25-1,0 25 1,0-25-1,0 25 1,0-1-16,0-24 31,0 25 0,0-25 1,0 25 30,0-25 0,0 0-15,0 0 31,0 0 63,0 0-95,0 0-46,0-25 0,0 25 0,0-25 16,0 1 0,0-1-16,0 25 31,0-25-31,0 0 0,0 25 15,0-25 1,0 25-16,0-24 31,0 24-31,0-25 16,25 25-1,-25 0-15,0 0 32,0-25-17,24 25 1,-24 0-1,25 0-15,-25-25 16,25 25-16,-25 0 16,0 0-16,0-25 15,25 25 1,-25 0-1,25 0 32,-1 0 0,-24 0-16,25 0 0,-25 0-15,25 0 15,-25 0-31,0 0 16,25 25-16,0-25 15,-25 25 1,0-25-16,0 0 16,0 25-1,24 0-15,-24-25 16,0 0-16,0 24 15,25-24 1,-25 25-16,25 0 31,-25 0-31,0-25 16,0 0-16,0 25 15,0-1 1,25-24-16,-25 25 16,0-25-16,0 25 31,0-25 0</inkml:trace>
  <inkml:trace contextRef="#ctx0" brushRef="#br0" timeOffset="127681">17810 8086 0,'0'0'62,"0"25"-30,-25 25-32,25-1 15,0-24-15,-25 0 31,0 25-31,25-50 16,0 49-16,-24-49 16,24 25-16,0-25 15,-25 25-15,25 0 31,-25-25-31,25 24 32,0-24-32,0 0 0,-25 0 15,25 25 1,0-25-16,-25 0 15,1 25 17,24-25-17,0 25 1,-25-25-1,25 0-15,0 0 16,-25 0 0,25 0-1,-25 0 16,0 0 1,25 0-1,0 0 31,0 0-46,0-25-1,0 25 1,0-25-16,0 25 16,0-25-16,0 25 15,0-24 1,0-1-1,0 25 17,0-25-1,0 25 31,0 0-46,0 0-1,25 0 17,-25 0-17,25 0-15,-25 0 31,50 0-31,-26 0 16,-24 0-16,25 0 16,-25 0-1,25 0-15,0 0 16,0 0-1,-25 0 1,0 0-16,24 25 0,1 0 16,-25-25-16,0 24 15,25-24 1,-25 0-16,0 25 15,25 0-15,0-25 16,-25 0 0,0 25-1,0-25-15,24 25 16,-24-25-1,0 24 1,25 1-16,-25-25 31,0 25-15,25-25 15,-25 25 0,0-25 47</inkml:trace>
  <inkml:trace contextRef="#ctx0" brushRef="#br0" timeOffset="129784">18107 8508 0,'25'0'47,"-25"0"-16,0 0-15,25 0 15,0 0-15,-25 0-1,25 0-15,-25 0 32,24 0-32,1 0 0,-25 0 15,25 0 1,-25 0-16,25 0 15,-25 0 17,25 0-17,-25 0 1,24 0-16,-24 25 15,0-25 1,0 25-16,0-25 16,0 24-16,0 1 15,0-25-15,0 25 31,0-25-15,0 25-16,0-25 16,0 25-16,0-1 15,0 1-15,0-25 31,-24 50-31,24-50 16,-25 25-16,25-25 16,-25 0-1,25 24-15,-25 1 0,25-25 31,-25 0-31,25 25 0,0-25 32,-24 0-32,24 25 15,-25-25 1,25 25 15,-25-25-15,25 0 15,-25 0 47,25 0 109,0 0-156,50 0-31,-25 0 0,-25 0 16,49 0-16,-24 24 15,0-24 1,-25 0-16,25 25 31,-25 0-31,24-25 16,1 0-1,-25 25-15,25-25 16,-25 0-16,25 25 16,0-25-1,-25 25 16,24-25-15,-24 0-16,0 0 0,25 0 31,-25 24 0,0-24-15</inkml:trace>
  <inkml:trace contextRef="#ctx0" brushRef="#br0" timeOffset="131644">17661 7441 0,'25'0'172,"24"0"-157,26 0-15,-1 0 16,1 0 0,-26 0-16,1 0 15,-25 0-15,-1 0 31,1 0-31,0 0 16,-25 0 0,25 0-16,0 0 15,-25 0-15,24 0 16,-24 0-16,25 0 31,-25 0-15,25 0-1,0 0 16</inkml:trace>
  <inkml:trace contextRef="#ctx0" brushRef="#br0" timeOffset="133211">17859 7714 0,'0'0'156,"25"0"-141,0 0-15,25 0 32,49 0-32,-74 0 15,-1 0 1,1 0-16,0 0 47,0 0-47,0 0 15,-25 0-15,24 0 16,-24 0-1,25 0-15,0 0 16,-25 0 0,25 0-1,-25 0-15,25 0 31,-25 0-15,24 0 0,1 0-1,-25 0 32</inkml:trace>
  <inkml:trace contextRef="#ctx0" brushRef="#br0" timeOffset="-37969.73">21754 6052 0,'0'-24'16,"0"24"15,0 0-16,0-25 17,0 25-32,-25 0 15,0 0-15,25 0 31,-25 0-31,25 0 16,-49 0-16,49 0 31,-25 0-31,25 0 0,-25 0 16,25 0-1,0 0 1,-25 0 0,0 25-1,25-25-15,-24 24 16,-1 26-16,25-25 15,-50 24-15,50 26 16,-49-50 0,24 24-1,25 26 1,-25-26-16,0-49 15,25 50-15,0-25 16,0-1-16,0 1 16,-25 0-1,25 25-15,0-50 16,0 24-1,0 1-15,0 0 16,0-25-16,0 25 31,25 0-31,-25-1 0,25-24 16,0 25-16,0-25 15,24 25 1,1 0 0,-1 0-16,1-25 0,24 25 15,-24-25-15,25 24 16,-1-24-1,-24 0 1,24 0-16,0 0 16,1 0-1,-26-24-15,1 24 16,0-25-16,-1 0 15,-49 25-15,50-25 16,-25-25 0,-1 50-16,1-24 15,0-1 1,0 0-16,0 25 15,-25-50 1,24 50-16,1-24 16,-25-1-1,25 25 1,-25-25-16,0 25 15,0-25-15,0 0 16,0 1-16,0-26 16,0 25-16,0 0 15,0-49 1,0 24-1,-50 1-15,50-1 16,-74 1 0,49-1-16,-49 0 0,49 26 15,-25-26 1,1 50-16,24-25 15,0 25 1,-24-25 0,24 25-16,-25 0 15,1 0-15,-26 0 16,26 0-1,-26 0-15,1 0 0,24 0 16,-24 0 0,24 0-16,-24 0 15,24 0 1,25 0-1,0 0-15,25 0 16,-24 0-16,-1 0 16,25 0-1,-25 0 16,25 0-15</inkml:trace>
  <inkml:trace contextRef="#ctx0" brushRef="#br0" timeOffset="-32544.73">26739 11485 0</inkml:trace>
  <inkml:trace contextRef="#ctx0" brushRef="#br0" timeOffset="-31151.73">27806 12849 0</inkml:trace>
  <inkml:trace contextRef="#ctx0" brushRef="#br0" timeOffset="-32835.46">27657 13494 0,'0'0'203,"25"-50"-187,0 1-16,49-1 15,-24-24 1,24-1-16,1 1 15,24-26-15,0 26 32,-24-25-32,-26 74 0,1-25 31,123-98-31,-123 98 15,24 25-15,-24-49 16,49 24 0,-49 1-1,24 24-15,-24-25 0,24 1 16,-24-1-1,0 25-15,24-25 16,0 1 0,-24-1-1,24 25-15,-24-24 0,0 24 16,-1-25-1,1 26-15,-25-1 16,-1 0 0,1 25-1,0-25-15,-25 25 0,25-25 16,0 25 15,-25-24-15,24 24-1,-24 0-15,0 0 31,0-25-15,25 25 31,-25 0-32,25 0 17,-25-25-32,0 25 15,0-25 1,25 25-1,-25 0-15,0 0 32,0-25-17,25 25-15,-25 0 16,0-24-1,0-1 1,24 25 0,-24 0-1,25 0-15,-25-25 16,0 25-1,25-25 1,-25 25 0,0 0-16,0-25 15,25 25-15,-25-24 16,0 24-1,25 0 17,-25-25-17</inkml:trace>
  <inkml:trace contextRef="#ctx0" brushRef="#br0" timeOffset="-29997.47">29071 11981 0,'0'0'109,"0"0"-93,25 0 0,0 0-16,24 0 15,-24 0-15,0 0 16,0-25-1,0 25-15,-1 0 16,-24 0 0,25 0-16,-25 0 15,25 0-15,0 0 31,-25 0-31,25 0 16,-25 0-16,24 0 16,-24 0-1,25 0-15,0 0 16,-25 0-16,25 0 15,-25 0 1,25 0 15,-1 0-15,-24 0 31,25 0-1,-25 0 32,0 0 188,0 0-235,0 0 0,0 25-15,0-1-16,0 1 15,0-25-15,0 50 16,0-50-16,0 25 31,0-25-31,-25 24 16,25 1-1,0-25 32,0 0-31,0 25 15</inkml:trace>
  <inkml:trace contextRef="#ctx0" brushRef="#br0" timeOffset="-24637.47">26963 11633 0,'24'0'202,"1"0"-170,0 0-32,25-24 15,148 24-15,-49-25 16,-50 25-16,25 0 31,50 0-31,-75 0 16,50 0-16,-50 0 15,50 0 1,-99 0-1,24 0-15,-24 0 16,-1 0 0,1 0-16,24 0 0,-49 0 15,0-25 1,24 25-1,-24 0-15,25 0 16,-25-25 0,24 25-16,-24-25 15,25 25-15,-1 0 16,-24 0-1,0 0-15,25 0 16,-26 0 0,1 0-16,0 0 15,-25 0-15,0-24 16,25 24-16,0 0 15,-25 0 1,24 0 0,-24 0-16,25 0 15,0 0 1,-25 0-16,25 0 15,-25 0-15,25 0 16,-25 0-16,24-25 16,1 25-1,-25 0 1,25 0-16,-25 0 0,25-25 31,0 25-31,-25 0 16,24 0-1,1 0-15,0 0 16,-25 0-1,25-25-15,-25 25 16,25 0-16,-25 0 16,24 0-1,1 0 1,-25 0-1,25 0 1,-25 0 0,25 0-16,0-25 15,-25 25-15,24 0 31,-24 0-15,25 0-16,-25 0 16,25 0-1,0 0 1,-25 0-16,25 0 15,-25 0 1,24 0 15,1 0 0,-25 0 16</inkml:trace>
  <inkml:trace contextRef="#ctx0" brushRef="#br0" timeOffset="-23112.47">26467 10716 0,'0'0'78,"0"0"-63,0 49 1,0 1-16,0 24 0,24 50 16,1-25-1,-25 1 1,25-26-16,0-24 15,0 24-15,-25-24 16,24 24-16,-24-74 16,0 25-16,0 25 31,0-50-31,0 0 15,0 24-15,0-24 16,0 25 0,0 0-1,0-25 16,0 25 16</inkml:trace>
  <inkml:trace contextRef="#ctx0" brushRef="#br0" timeOffset="-21368.47">26491 10815 0,'0'-25'78,"0"25"-62,0 0 0,25-25-1,25 25-15,-25 0 31,-1-25-31,1 1 16,-25 24 0,25 0-16,0 0 15,-25 0 1,25 0-16,-25 0 15,24 0 1,1 0 0,-25 0-1,25 0 1,-25-25 15,0 25-31,25 0 16,-25 0 15,25 0-16,-25 0 1,24 0 0,-24 0-16,25 0 31,-25-25 0,25 25 0,0 0 0</inkml:trace>
  <inkml:trace contextRef="#ctx0" brushRef="#br0" timeOffset="-19928.47">26467 11311 0,'0'0'110,"0"0"-95,0 0 16,24 0-31,1-25 16,0 25 15,25-25-31,-26 1 16,-24 24-16,25 0 15,-25 0 1,0-25 0,25 25-16,0 0 0,-25 0 15,25-25 1,-25 25-1,24 0-15,1 0 16,-25-25 0,0 25-1,0-25-15,25 25 16,-25 0-1,25 0 32,-25-25-16,0 25 1</inkml:trace>
  <inkml:trace contextRef="#ctx0" brushRef="#br0" timeOffset="-18145.47">27112 11112 0,'0'0'109,"0"0"-46,0 25-48,0 0 17,24 0-32,-24 0 15,0 0-15,0-1 16,0 1-16,0-25 31,0 25-31,0-25 31,25 0-15,-25 25-16,0 0 47,0-25 31</inkml:trace>
  <inkml:trace contextRef="#ctx0" brushRef="#br0" timeOffset="9148.54">30038 11435 0,'0'25'78,"0"-25"0,0 25-47,0-25-15,0 24-1,0 1 1,0 0-16,0-25 31,0 50-31,0-50 0,0 24 31,0 26-31,0-25 0,0 0 16,0 24-16,0-24 16,0 0-1,0 0 1,0-1-16,-24 26 15,24-25 1,0 0-16,0 24 16,-25-24-16,25 0 15,-25 0-15,25-1 31,0 26-31,0-25 16,-25 0-16,25 24 16,-25-24-1,25 0-15,0 0 16,-24 0-16,24 24 15,-25-49-15,25 25 32,0 0-32,0-25 15,0 25 1,-25-1-16,25 1 15,0-25 1,0 25 0,0 0-16,0-25 15,-25 25 1,25-25-16,0 24 15,-25 1-15,25-25 16,0 0-16,0 25 16,-24-25-1,24 25 1,0-25-1,0 25-15,0-1 16,0-24-16,-25 25 16,25-25-16,-25 25 15,25 0 1,0-25-16,0 25 15,0-1 1,-25 1-16,25-25 16,0 25-16,0-25 15,0 25-15,0-25 31,0 25-31,-25-1 16,25-24-16,-24 25 16,24-25-1,0 25-15,0-25 16,0 25-1,-25-25 1,25 25 0,0-25-1,0 0-15,0 24 16,0-24-1,-25 25 1,25 0 436,0 25-420,0-25-32,0-1 0,0 26 31,-25-25-31,25 0 0,0 24 16,0-24-16,0 0 15,-25 0 16,25 24-31,0-49 16,0 25 0,0-25-1,0 25-15,0 0 16,0-25-1,0 24 1,0-24-16,-24 0 16,24 25-1,0 0 16,0-25-15,-25 0 0,25 25-1,0-25 32</inkml:trace>
  <inkml:trace contextRef="#ctx0" brushRef="#br0" timeOffset="11021.54">29592 12874 0,'25'0'31,"0"0"32,-25 0-48,24-25 16,-24 25-15,25 0 0,-25-25-16,25 25 15,0-25 1,-25 25-1,25 0-15,-25 0 16,0 0-16,24-25 31,1 25-31,-25 0 31,25 0-31,-25 0 32,0-24-32,25 24 46,-25 0 64,0 0-95,0 0 1,0 24 15,0-24-31,25 25 0,-25 0 16,24 0-1,-24-25 1,0 25-1,0-1-15,0-24 16,0 25 15,0-25-31,0 25 31</inkml:trace>
  <inkml:trace contextRef="#ctx0" brushRef="#br0" timeOffset="16786.54">27756 12254 0,'0'0'109,"0"0"-31,0-25-47,0 25-15,25 0 0,-25-25-1,0 25 1,25 0-16,-25 0 15,25-25-15,0 25 16,-25 0-16,24 0 31,-24 0-31,25 0 16,-25 0-16,25-25 0,0 25 31,-25 0-15,25 0 15,-25 0 0,0 0-15,0 50-1,0-50 1,0 25-1,0 0-15,0-1 16,0 1 0,0 25-16,0-25 15,-25-1 1,25 1-16,-25 25 15,0-50 1,25 25-16,-25-1 16,25 1-1,0-25-15,-24 25 16,-1-25-16,25 0 15,0 0 1,0 25-16,-25-25 16,25 0-16,-25 25 31,0-25-16,25 24 1,0-24 15,0 0 156,0 0-155,25 0-32,-25 0 0,25 0 15,-25 0-15,50 0 31,-50 0-31,24 0 32,1 0-32,0-24 0,-25 24 15,25 0 1,-25 0-16,25 0 15,-25 0 17,24 0-17,-24-25 16,25 25-15</inkml:trace>
  <inkml:trace contextRef="#ctx0" brushRef="#br0" timeOffset="18785.54">28277 12154 0,'0'0'63,"0"0"-32,0 25-16,0-25 1,0 25-16,-24-25 16,24 25-1,0-25-15,0 25 16,0-1-16,0-24 15,0 25 1,0-25 0,0 25-1,0 0-15,0-25 16,0 25 15,0-25-31,0 24 16,0-24-1,0 25 1,0 0-1,0-25 17,0 0-17,24 25 1,1-25 15,-25 0 0,25 0-31,-25 0 16,25 0-1,0 0-15,-25 0 16,24 0 0,-24 0-1,25 0-15,-25 0 16,25-25-1,0 0 1,-25 25 15,0 0-15,0-25-1,0 25 1,0-24 0,0 24-1,0-25 1,0 0-1,0 25-15,0-25 16,0 0 0,0 1-1,0-1-15,0 25 0,0-25 16,0 0-1,0 25 1,0-25 0,-25 25-16,25 0 31,0 0-16,0-25 1,-25 25 0,25 0-1,-25 0 16,25 0 1,-24 0-17,-1 0 16,25 0 1,-25 0-1</inkml:trace>
  <inkml:trace contextRef="#ctx0" brushRef="#br0" timeOffset="22066.54">28550 13022 0,'0'-24'125,"0"24"-79,0 0-14,0 0-32,25 0 15,0-25-15,-25 25 16,25 0-16,-25 0 15,24 0-15,-24 0 32,25 0-32,0 0 15,-25 0-15,25 0 31,-25 0 1,25 0-1,-25 0 0,0 0-31,0 0 16,0 49-16,0-24 15,0 0-15,0 0 31,0-25-31,0 0 16,0 25-16,0-1 16,-25-24-1,25 25 1,-25-25-1,25 25 32,0-25 125,0 0-157,25 0 17,-25 0-17,25 0 16,-1 0-15,-24 25 15,25-25 0,-25 25 16,0-25-31,0 25 15,0-25-15,0 24 15,0 1 0,0-25-31,-25 25 16,1-25-1,-1 25 1,0 0-16,0-25 15,25 0-15,-25 0 16,1 0 0,24 24-16,-25-24 15,25 0-15,-25 0 31,25 0-31,-25 0 16,0 0-16,25 0 31,-24 0-31,24 0 16,0 25-16,-25-25 15,0 0 1,25 0 0,-25 0-1,25 0-15,-25 0 16,25 0 31,-24 0-47,24 25 15,-25-25 1</inkml:trace>
  <inkml:trace contextRef="#ctx0" brushRef="#br0" timeOffset="24534.54">29021 13022 0,'0'0'125,"0"0"-94,0 25-15,-24-25-1,24 25-15,0 0 32,0-25-32,0 25 15,0-25-15,0 24 31,0-24-31,0 25 16,-25 0-16,25-25 16,0 25-16,0-25 15,0 25 1,0 0-1,0-25-15,0 0 0,0 24 16,0-24 0,0 25-16,0-25 15,0 25 16,0 0-15,0-25 15,0 25 0,0-25 1,0 0-1,0 0-16,25 0 17,-1 0-1,-24 0-16,25 0 1,-25 0 0,25 0 15,-25 0-16,25 0 1,0 0 0,-25 0-1,25-25 1,-25 0-1,0 25-15,0-25 16,24 25-16,-24 0 16,0-25-1,25 25-15,-25-24 16,25-1-16,-25 25 31,0-25-15,0 25-16,0 0 15,0-25 1,0 0-16,0 25 31,0-25-31,0 25 16,0-24 15,0 24-31,0-25 15,0 0 1,0 25-16,0-25 31,0 25-31,0-25 16,0 25-1,0-24 1,-25 24 0,25 0-16,0 0 15,-25 0-15,25 0 16,-24 0-1,24 0 1,-25 0 0,0 0-16,25 0 15,-25 0 1,25 0-1,-25 0 17,25 0 14,0 0-14,-25 0-17</inkml:trace>
  <inkml:trace contextRef="#ctx0" brushRef="#br0" timeOffset="28817.54">29394 11435 0,'0'0'156,"0"0"-124,0-25-1,0 0-16,0 25 17,0-24-32,0 24 15,0-25-15,0 0 31,0 25-31,0-25 16,0 25 0,0-25-16,0 25 31,0-24-31,0-1 15,0 25 1,0-25-16,24 25 16,-24-25-1,0 0 1,25 25-16,0-25 15,-25 25 32,25-24-47,-25 24 0,25-25 0,-1 0 16,1 25-1,-25 0-15,25-25 16,0 25 0,-25 0-1,25-25 1,-25 25-16,24-24 0,-24 24 15,25 0-15,0 0 16,-25 0 0,25-25-16,0 25 31,-1 0-31,1 0 15,0 0-15,-25 0 16,25-25 0,24 25-16,-24 0 15,0 0-15,25 0 16,-26 0-16,1 0 15,25 0 1,-25 0-16,-1 0 16,1 0-1,25 0-15,-25 0 16,0 0-16,-25 0 15,24 0 1,-24 0 0,0 0-16,25 0 0,0 0 15,-25 25 1,25-25-1,-25 25 1,25-25 0,-1 24-1,-24 1 1,0-25-1,0 0-15,0 25 16,25-25 0,-25 25-16,0-25 31,0 25-16,0-1-15,0-24 16,25 25 0,-25-25-16,0 25 15,0 0-15,0 0 16,0 0-16,25-1 31,-25 1-31,0-25 16,0 25-16,0 0 0,0-25 15,25 25 1,-25-25-16,0 24 15,0 1 1,0-25 0,0 25-1,0-25-15,0 25 16,0-25-16,0 25 15,0-1 1,0-24-16,-25 25 16,25-25-1,0 25 1,0 0-16,-25-25 15,25 25 1,0-25 0,0 24-16,-25-24 15,25 25 1,0 0-16,-25-25 15,25 25 1,-24-25 15,24 25-31,-25-1 0,25-24 16,0 25-1,-25-25-15,0 25 16,0 0 0,1-25-16,24 25 15,-25-25 1,25 0-1,-25 0 1,25 24-16,-25 1 16,0-25-1,25 0 1,-25 0-1,25 0 1,0 25-16,-24-25 16,-1 0-16,25 0 15,0 0-15,-25 0 16,25 25-1,-25-25 32,25 25-16,0-25-15</inkml:trace>
  <inkml:trace contextRef="#ctx0" brushRef="#br0" timeOffset="31587.54">30138 10096 0,'0'0'94,"0"0"-79,0 0 1,0-25-16,24 25 31,-24-25-31,25 25 16,-25 0-16,25-25 0,-25 25 15,25 0 1,0 0 15,-25 0-31,25 0 16,-25 0-1,24 0 1,1 0 0,-25 0 15,0 0-16,0 0 1,0 50 0,0-50-16,0 25 15,0-25-15,0 24 16,0 1-1,0-25-15,0 25 16,0-25 0,0 25-1,0-25 1,0 25-1,0-1 1,0-24 31,0 0-32,0 0 63,0 0-31,50 0-47,-25 0 31,-1 0-31,-24 0 32,25 0-17,-25 0 1,25 0-16,0 0 31,0 25-31,-1 0 16,-24 0-1,25-25-15,-25 25 31,0-1-31,25-24 0,-25 0 32,0 25-32,25 0 15,-25-25 1,0 25-16,0 0 15,0-25 1,0 24 0,0-24-16,0 25 15,0 0-15,-25-25 16,0 50-1,25-50 1,-25 24 0,1-24-16,-1 0 15,-25 25-15,25-25 16,1 25-1,-1-25-15,0 0 16,-25 0-16,26 25 16,-1-25-16,0 0 15,25 0 1,-25 0-16,0 0 15,25 0-15,-25 0 32,25 0-32,-24 0 15,24 0 1,-25 0-1,0 0 17,25 0-1</inkml:trace>
  <inkml:trace contextRef="#ctx0" brushRef="#br0" timeOffset="35456.54">30683 9897 0,'0'0'125,"0"25"-94,0 49-15,25 1-16,0-26 31,0 1-31,-25-25 15,25 0-15,-25-1 16,0 1-16,0-25 16,0 25-1,24-25 1,-24 25-16,0 0 15,0-25 1,0 24 0,25-24-1,-25 25 1,0-25 15,0 0 0,0 25-31</inkml:trace>
  <inkml:trace contextRef="#ctx0" brushRef="#br0" timeOffset="37577.54">31080 9872 0,'0'0'47,"0"0"15,0 25-46,0-25 15,0 25-31,0 0 0,0-1 31,0 26-31,0-50 0,0 25 16,0 25-1,0-50-15,0 24 16,0 26 0,0-25-16,0 0 15,0-25 1,0 24-16,0-24 15,0 25-15,0 0 0,25-25 32,-25 0-32,0 25 31,25-25-31,-25 25 0,25-1 31,-1-24-31,1 25 16,0-25-1,0 0-15,0 0 16,0 0-16,-1 25 15,1-25 1,-25 0-16,25 0 16,-25 0-1,25 0-15,-25 0 16,25 0-1,-1 0-15,-24 0 16,25 0 0,-25 0-16,0 0 15,0 0 1,25-25-1,-25 25 1,25-25-16,-25 1 0,0-26 16,0 0-1,25 1-15,-25-1 16,0 1-1,0 24-15,0 0 16,0 0-16,0 25 16,0-25 15,0 0-31,0 25 0,0 0 15,0-24-15,-25 24 16,25 0 0,-25-25-1,0 25-15,25 0 16,-25 0-1,1-25-15,-1 0 16,-25 25 0,25 0-16,1-25 0,-1 25 15,0-24 1,0 24-1,0 0 1,25 0-16,0 0 16,-25 0-1,25-25-15,-24 25 16,24 0-1,-25 0 1,0 0 0,25 0-16,-25 0 15,25 0 1,-25 0-1,1 0-15,24 0 16,-25 0 0,25 0-1,-25 0-15,25 0 31,-25 0 16</inkml:trace>
  <inkml:trace contextRef="#ctx0" brushRef="#br0" timeOffset="77294.53">30187 12576 0,'0'0'125,"0"25"-110,0 0 1,0 24-16,0 26 15,0-1 1,0 50-16,0-25 16,0-49-16,0 24 15,0 1 1,0-26-16,0-24 15,0 0-15,0 0 16,0-25 0,0 25-1,0-1 1,0-24-1,0 25 1,0-25 0</inkml:trace>
  <inkml:trace contextRef="#ctx0" brushRef="#br0" timeOffset="78908.53">30162 12551 0,'0'0'109,"0"0"-94,50 0-15,25-25 32,-1 1-32,50-51 0,-74 50 31,-1 1-31,1-1 0,-25 0 15,-1 25-15,1-25 32,-25 25-17,25 0-15,-25 0 16,25 0-16,-25 0 31,0-25-15,25 25-1,-25 0 16</inkml:trace>
  <inkml:trace contextRef="#ctx0" brushRef="#br0" timeOffset="80171.53">30262 13122 0,'0'0'125,"0"0"-110,49-25 1,1 25 0,0-50-16,-1 25 31,1 25-31,-1-24 0,-24-1 15,0 25-15,0 0 16,-25-25 0,25 25-1,-1 0-15,-24-25 0,25 25 31,-25 0 1</inkml:trace>
  <inkml:trace contextRef="#ctx0" brushRef="#br0" timeOffset="82082.53">30931 13072 0,'0'0'172,"25"0"-141,50-25-31,-26 25 0,1-25 16,-1 25-16,1-24 31,-25 24-31,0 0 0,0 0 15,-25 0 17,24 0-32,1 0 0,-25 0 31,0 0 0,25 0-15,-25 24-1,0-24-15,0 50 16,0-50-16,0 50 15,0-26 17,-25 26-32,-24 25 0,24-51 15,-25 26-15,0 24 16,26 1-16,-26-50 15,50 49 1,-50-74 0,50 50-16,0-50 0,0 0 15,-24 24 1,-1-24-1,25 25 17,0-25-17,0 0 16,0 0 63,25 0-78,49 0-1,0-25-15,1 1 16,49-1 15,0-25-31,-74 25 16,-1 25-16,1 0 0,-50 0 15,49 0 1,-49 0-1,25 0-15,-25-24 16,25 24 0,0 0-1,-25 0 16</inkml:trace>
  <inkml:trace contextRef="#ctx0" brushRef="#br0" timeOffset="84434.54">26814 12626 0,'0'0'140,"0"49"-109,-25 75-31,0 50 16,25 24-16,0-98 0,0-26 31,0-24-31,0-26 16,0 1-16,0 25 0,0-25 15,0-1 1,0-24-16,0 25 31,0-25-31,0 25 31,0 0-15,0 0-1</inkml:trace>
  <inkml:trace contextRef="#ctx0" brushRef="#br0" timeOffset="86496.54">26863 12750 0,'0'0'15,"25"0"16,0 0-15,-25 0-16,25 0 31,-25 0-15,25 0-16,-1 0 15,-24 0 1,25 0 15,-25 0-15,0 0 15,0 0-15,0 24-1,0-24 1,0 25-16,0 0 31,0 0-31,0 0 0,0-1 16,-25 1-1,25 0-15,-24 0 16,24-25-16,-25 49 15,0-49 1,0 50-16,25-50 16,-25 25-16,1 0 15,-1-1 1,0-24-1,25 25-15,-25-25 16,25 0-16,0 25 16,-25-25-16,1 0 15,24 25 1,0-25-16,0 0 15,-25 0 1,25 25-16,0-25 31,-25 0-15,25 0 31,0 0 77,25 25-108,49-25-16,-24 24 16,49 1-1,-25-25-15,-24 0 16,0 0-16,-1 25 15,-49-25 1,25 0 15,-25 0-31,25 0 16,-25 0 15,25 0-15,-25 25 15</inkml:trace>
  <inkml:trace contextRef="#ctx0" brushRef="#br0" timeOffset="89233.54">27980 11485 0,'24'0'156,"-24"0"-124,25 0-17,-25 0-15,25 0 16,-25 0-1,25 0-15,0 0 32,-25 24-32,0-24 15,25 0 1,-25 0-1,0 0 1,24 25 31,1-25 31,-25 25-31,0 0-16,0-25 16,0 25-16,25-25 16,-25 0-16,0 24 265,0 1-187,0-25-62,0 0-16,0 0-31,-25 0 16,0 0-16,25 25 31,-24-25-15,24 0-16,-25 0 15,25 25 1,-25-25-16,25 0 16,0 0-1,-25 0-15,25 0 16,0 25-1,-25-25 1,25 24 0,-25-24 30</inkml:trace>
  <inkml:trace contextRef="#ctx0" brushRef="#br0" timeOffset="103805.54">18132 10815 0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0-29T04:02:17.9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27484 14784 0,'-25'0'47,"25"-25"-47,0 25 16,-25-25-1,25 25 1,-50 0 0,26-25-1,-1 0-15,0 25 16,0 0-1,-24-49-15,-1 49 16,0-25 0,1-25-16,-26 50 15,26-24-15,-1-26 47,-124-24-47,125 49 16,-26 25-1,26-50-15,24 50 0,-25-25 16,26 25-1,-1 0 1,-25 0-16,25-25 16,1 25-1,-1 0-15,0 0 0,0 0 16,25 0-1,-25 0-15,1 0 16,-1 0 0,-25 0-1,1 0-15,-26 25 0,1 0 16,-26 25-1,51-25 1,-1-1-16,25-24 16,1 0-1,-1 25-15,25-25 0,0 25 16,-25-25-1,0 0-15,25 0 16,0 0 0,-25 25-1,25-25-15,-24 0 16,24 25-1,0-25-15,0 0 16,-25 24 0,25 1-16,-25-25 15,25 25-15,-25 0 16,25 0-1,0 24 1,-25-24-16,1 0 16,-1 24-1,25-24-15,0 25 0,0-25 31,-25-25-31,25 49 16,-25-24-16,25 0 16,0 24-1,0-24-15,0 0 16,0 0-16,0 0 15,0-1 1,0 26-16,0-25 16,25 0-16,-25-1 15,50 26 1,-26 0-16,51-1 15,-1 51-15,25-26 16,1-24 0,-1 24-1,-25-24-15,-24-26 0,0 1 16,-1 0-1,1-25 1,-25 25-16,-1-25 16,26 25-1,-25-25-15,0 0 0,-1 0 16,26 0-1,-25 0 1,24 0-16,-24 0 0,25 0 16,-1 0-1,26-25-15,-26 0 31,26-25-31,-1 26 16,-24-26-16,-25 25 0,24 0 16,-49 1-1,50 24 1,-50-25-16,25 25 15,-25-25 1,0 0-16,25 25 16,-25 0-16,0-25 15,24 1-15,1-1 31,-25 0-31,0 0 0,0-49 16,25 24 0,-25 0-1,25-24-15,-25 24 0,0-24 16,0 0-1,0 24 1,0 0-16,0-24 16,0 49-16,0 0 15,0 1-15,0-1 16,0 0-1,0 0 1,0 25 0,0-25-16,0 1 15,0-1 1,0 25-1,0-25-15,0 25 16,0-25 0,0 25-16,0-25 15,0 1 1,0 24-1,0 0 17,0-25-32</inkml:trace>
  <inkml:trace contextRef="#ctx0" brushRef="#br0" timeOffset="2393">30113 14660 0,'0'0'32,"0"0"-32,-25-25 15,0 25-15,0 0 16,25-25-1,-49 25-15,-26 0 16,1 0-16,0 0 16,-26 0-16,1 0 15,0 0 1,0 0-16,24 0 15,-49 0 17,50 25-32,24 24 15,-49-49-15,49 50 16,1-25-16,-1 0 15,-24-1 1,24 1 0,1 50-16,-1-51 15,0 26 1,1 0-16,-1-1 0,25 1 15,-24-1 1,24 1 0,-25 0-16,26-26 15,-1 51-15,0-75 16,25 25-16,-25 24 15,0 1 1,1 0-16,24-1 16,0-49-1,0 25-15,-25 0 16,25 0-1,0-25-15,0 24 16,0-24-16,0 25 16,0 0-1,0-25-15,0 25 16,0 0-1,0-1 1,0 1-16,0 0 0,25 0 16,-1-25-1,1 49-15,25-49 16,-1 50-1,75 0 1,-49-50-16,49 0 16,0 0-1,25 0 1,49 0-16,25-50 15,-49-24-15,-50 49 16,-25-25-16,0 25 16,-49-24-1,0 24 1,-1 25-16,1-25 15,-50 0 1,49 25-16,-49 0 16,25-24-16,0 24 15,0-25-15,0 0 16,-1 0-1,1 0 1,0 25-16,-25-24 16,25-1-1,0 0-15,0 25 16,-25-50-16,24 50 15,1-49-15,-25 49 16,25-50 0,0 0-1,-25 1 1,25-1-16,-1 1 15,-24 24 1,0-25-16,0 25 0,0 1 16,0-1-1,0 0 1,0 25-16,0-25 15,0 0 1,0 1 0,0 24-16,0-25 15,-24 0-15,-1 0 16,0 25-1,0-25 1,-24 1-16,49 24 16,-25-25-16,-25 0 15,25 25-15,-24 0 16,24 0-1,0 0-15,0 0 16,25 0 0,-25 0-1,25 0-15,-24 0 16,-1 0 15</inkml:trace>
  <inkml:trace contextRef="#ctx0" brushRef="#br0" timeOffset="4750">27732 16917 0,'0'0'31,"0"0"-31,0-25 32,0 0 14,0 25 32,0-25-31,0 25-16,0-24 1,-25 24-17,25-25-15,0 25 16,-25-25-16,0 25 15,25 0-15,-25 0 16,1-25 15,-1 25-31,0 0 16,25-25-16,-50 25 15,50 0-15,-24-24 16,-1 24-16,0 0 16,0 0-16,0 0 15,-24 0 16,-75 0-31,74 0 0,25 0 16,-24 24 0,24-24-1,0 25-15,-25 0 31,26 0-31,-1-25 16,0 25-16,25-25 16,0 0-1,-25 24-15,25-24 16,0 25-1,-25-25-15,1 25 16,24 0 0,0 24-16,-25-49 15,0 50-15,25-25 16,0 0-16,0 24 15,0-24 1,0 0-16,0 0 16,0 24-16,0-24 15,0 0 1,0 24-1,0-24-15,0 0 16,0 0 0,25 0-16,-25 24 0,25-49 15,-1 25 1,26 0-16,-50 0 15,50-25 1,24 25 0,-24-1-16,24 1 15,1-25-15,-1 0 16,-24 0-16,24 0 15,0 0 1,-24 0-16,-50 0 16,50 0-1,24 0-15,-49-25 16,0 25-16,49-49 15,-24 24 1,-26-25 0,26 25-16,0-24 15,-26 24-15,-24 0 16,50 0-1,-25-24 1,-25 49-16,0-25 0,25-25 16,-25 26-1,25-26 1,-25 0-16,0 1 0,0-1 15,0-24 1,0 24-16,0-49 16,0 49-1,-25 1 1,0 24-16,25 0 15,-25 25 1,25-25 0,0 25-16,0-24 15,-25 24 1,25 0-16,-25 0 15,1 0 1,24-25-16,0 25 16</inkml:trace>
  <inkml:trace contextRef="#ctx0" brushRef="#br0" timeOffset="7713">27856 12750 0,'0'-25'47,"0"0"-16,0 25-16,0 0 1,-25-25 0,0 25-16,0 0 0,0-25 15,-24 1 1,49 24-16,-25 0 15,-25 0 1,26-25-16,-1 25 16,0 0-1,0-25 1,0 25-16,1 0 15,-1 0-15,0 0 16,0 0-16,25 0 16,-25 0-16,25 0 15,-24 0 1,-1 0-1,25 0 1,-25 0-16,25 0 16,-25 0-1,0 0 1,1 25-16,24-25 15,0 25-15,-25-25 16,25 0-16,-25 24 16,0-24-16,25 25 15,-25 0 1,1-25-1,-1 25 1,25 0 0,-25-25-16,25 24 0,0-24 15,-25 0 1,25 25-1,-25-25-15,25 25 16,0-25 0,-25 25-1,25 0-15,0-25 16,0 0-1,0 24 1,0-24-16,0 25 16,0 0-1,0-25-15,0 25 16,0-25-1,0 25 1,0-25-16,0 24 16,0 1-1,0-25-15,0 25 16,0-25-1,0 25 1,0 0-16,0-25 0,0 24 16,0-24-1,25 25 1,-25-25-1,25 25 1,-25 0 0,0-25-1,0 0 1,25 25 46</inkml:trace>
  <inkml:trace contextRef="#ctx0" brushRef="#br0" timeOffset="16681">27880 12725 0,'0'-25'16,"-24"25"-1,-1 0 16,25-25-31,0 25 16,-25 0-16,25 0 31,-25-25-15,25 25-16,-49-24 31,49 24-31,-25 0 16,25 0-16,-25 0 15,25 0 1,-25 0-16,0 0 15,25 0 1,-24 0 0,24 0-16,-25 0 15,0 0 1,25 0-1,-25 0 1,-24 0-16,24 0 16,0 0-16,25 0 15,-25 0 1,25 0-16,-25 0 15,1 0 1,24 0 0,-25 0-16,25 0 31,-25 0-31,25 0 0,0 0 15,-25 0 1,0 0 0,25 0-16,-24 0 15,-1 24-15,0-24 0,0 25 16,0 0-1,1-25-15,-1 0 16,0 25 0,25-25-1,-25 0-15,25 0 16,-25 25-1,0-1 1,25-24 0,0 0-16,-24 0 31,24 25-31,0-25 15,0 25 17,0-25-32,-25 25 15,25 0-15,0-25 16,0 24-1,-25 26 1,25-50-16,0 74 16,0-49 15,0 25-31,0-25 0,0-1 15,0 26-15,0-50 16,0 25 0,0 25-16,0-26 15,0 1 1,0 0-1,0 0-15,25 24 16,-25-49-16,25 25 16,-1 25-1,1-1 1,0-24-16,0 0 15,-25-25 1,50 50-16,-50-50 16,49 24-1,-49 1 1,50 0-16,-50 0 0,25-25 15,-1 0 1,1 25-16,0-25 16,0 0-1,24 24-15,-24-24 0,0 25 16,0-25 15,0 0-31,-1 0 0,1 0 16,0 0-16,25 0 15,-50 0 1,24 0-16,26 0 15,-25-25 1,0 25-16,-1 0 16,1-24-16,0 24 15,0-25 1,0 0-16,-25 25 31,24-25-31,1 25 16,-25 0-1,25-25 1,-25 1-16,0 24 15,25 0 1,-25-25-16,25 0 16,-25 0-1,0-24-15,0 24 16,0 0-16,24-25 15,-24 1-15,0 24 16,0-25 15,0 26-31,25-1 16,-25-25-16,0 25 15,0 0-15,0 1 0,0-1 16,0 0 0,0-25-16,0 26 15,0-1 1,0 25-1,0-25-15,0 25 16,0-25-16,0 25 16,0-25-1,0 1-15,0 24 16,0-25-16,0 25 15,0-25-15,-25 0 16,25 25 0,0-25-1,0 25 1,0-24-16,-24 24 31,24-25 16,0 25-32,0-25 32,-25 25-31</inkml:trace>
  <inkml:trace contextRef="#ctx0" brushRef="#br1" timeOffset="31250">28228 12874 0,'0'0'32,"0"-25"46,0 25-47,-25 0 0,0 0-15,0-25-1,-24 0-15,-51 0 0,51 25 16,-1-24-1,1-1-15,-26 25 16,1-25 0,24 25-1,25 0 1,-74-25-16,74 25 31,1 0-31,-26 0 16,0 0-16,26 0 15,-26 0-15,25 0 16,0 0-1,-24 0-15,49 0 16,-25 0 0,-25 0-16,50 0 15,-49 0-15,24 25 16,0 0-16,0-25 15,0 49-15,1-49 16,-1 25 0,0 0-16,25 0 15,-25-25 1,25 25-16,-25-1 15,25-24 17,0 25-32,-24-25 15,24 25 1,0-25-16,0 25 15,0 0 17,0-1-32,0 1 0,0 0 15,0 25-15,0-26 16,0 1-16,0 25 15,0-50-15,0 50 16,24-26 0,-24 1-16,25 25 15,0-50 1,-25 25-16,0-1 15,25-24 1,-25 25 0,0-25-16,25 25 0,-1 0 15,1-25 1,0 25-16,0-1 15,0 1 1,0-25-16,-1 25 16,1 0-1,25-25-15,-25 25 16,24-1-16,26 1 15,-26-25 1,1 25-16,-25 0 16,24-25-1,-24 0 1,25 0-16,-26 0 0,1 25 15,25-25 1,-25 0 0,-1 0-16,1 0 0,74 0 15,-49 0 1,-25 0-1,0 0-15,-1 0 16,1 0-16,25-25 16,-25 25-16,0 0 15,-25 0 1,0-25-16,24 0 15,-24 25 1,25 0-16,-25-25 16,25 25-1,0-24 1,-25-1-16,25 0 31,-1 0-31,-24 0 0,0 25 16,25-24-1,-25-1-15,0 0 16,0 25-16,25-50 15,-25 26 1,0-1 0,0 0-16,25 0 0,-25 0 15,0 1 1,0-1-1,0 25-15,0-25 16,0 25-16,0-25 16,0 0-1,0 0-15,-25 1 16,25-1-1,-25-25-15,-24 1 16,49 24-16,-25 0 16,25 0-1,-50 0 1,25 1-16,25-1 0,-24 0 15,-1 25 1,0-25 0,25 25-16,-25 0 15,25-25-15,0 25 16,-25-24-1,0 24-15,25 0 16,-24-25-16,24 25 16,-25 0-1,25 0 1,-25-25-16,0 25 0,25 0 15,-25 0 1,1-25-16,-26 0 16,50 25-1,-25 0 1,25 0-1,-25 0-15,1 0 16,24 0-16,-25 0 31,25-24-31,0 24 16,-25 0 46</inkml:trace>
  <inkml:trace contextRef="#ctx0" brushRef="#br1" timeOffset="34524">25623 16297 0,'-49'0'94,"24"0"-79,-50 0-15,26 0 16,-50 0 0,49 0-16,-24 0 31,24 0-31,0 0 0,1 0 15,-1 0-15,50 0 32,-25 0-32,-24 24 15,24-24-15,0 0 0,0 0 31,0 0-31,25 25 16,-24-25-16,-1 25 31,-25 0-31,25 0 16,-24 0-16,49-25 15,-50 24-15,50 1 16,-25 0 0,25 0-1,-24 0-15,-1-1 16,25 1-1,-25 0-15,0 0 0,25 0 32,0-1-32,0-24 15,-25 50-15,25-25 16,0 0-1,0-1-15,0 1 16,0 0 0,0 25-1,0-26-15,0 1 16,0 25-16,0-25 15,0-1 1,0 1-16,0 0 16,25 25-16,25-1 15,-25-24 1,24 49-16,-24-49 15,0 0 1,-25 0 0,25 0-16,-25-25 15,49 24 1,-49-24-1,0 0-15,25 0 16,-25 25-16,25-25 16,-25 0-16,25 0 31,-1 0-31,-24 0 15,25 0 1,-25 0 0,25 0-16,0 0 15,-25 0 1,25 0-16,-25 0 15,25 0 1,-25 0 0,24 0-16,1 0 15,-25-25-15,50 25 16,-50-24-1,25 24 1,-25-25-16,0 25 16,24 0-1,-24-25-15,25 25 16,0 0-1,-25-25-15,25 25 16,-25-25 0,25 25-16,-1-24 0,1-1 15,-25 0 1,25 25-16,-25-25 15,25 25 1,-25-25-16,0 25 16,25-24-1,-25-1-15,0 25 16,24-25-1,-24 25 17,0-50-32,0 50 15,25-24 1,-25 24-16,0-25 0,25 25 15,-25-25 1,0 0-16,0 25 16,0-25-1,0 25 1,0-24-16,25-1 15,-25 0 1,0 25-16,0-25 0,0 0 16,0 25-1,0-24-15,0 24 16,0-25-1,0 25-15,0-25 16,0 0-16,0 25 16,0-25-16,0 25 15,0-24 1,0-1-16,0 25 15,0-25 1,0 25 0,0-25-16,0 25 15,0-25-15,0 1 16,0 24-16,0-25 15,0 25 1,0-25-16,0 0 16,0 25-1,-25 0-15,25-25 16,0 25-16,-25 0 15,25-24 1,-25 24-16,25-25 31,-24 25-31,24-25 16,0 25-16,-25 0 15,25 0 1,-25 0-16,25-25 31,0 25-15,-25 0-1,25 0 1,0 0 15,-25 0-31,25 0 47</inkml:trace>
  <inkml:trace contextRef="#ctx0" brushRef="#br1" timeOffset="39648">30311 16396 0,'0'0'31,"0"0"1,-24 0 14,-1 0-30,0 0 0,0 0-1,-49 0-15,24 25 31,-24 0-31,-1-1 16,50 26-16,-49-25 16,49 0-16,-24 24 15,49-49 1,-25 25-1,0 0-15,0 0 16,0-25-16,1 49 16,24-49-16,-25 25 15,0 0 1,0 0-16,0-1 15,25 1-15,0 0 16,-24 0-16,24 0 16,-25-1-1,25 1 1,-25 0-16,25 0 15,0 0 1,-25-1-16,0 26 16,25-25-16,0 0 15,0 24-15,0-24 16,0 0-1,0 24 1,0-49 0,0 25-16,0 0 15,0-25-15,0 25 0,0-25 16,0 25-1,0-25 1,0 24-16,0 1 16,0 0-16,0 0 15,0 0-15,0 0 16,50-1-1,-25 1 1,0 0-16,-1 0 0,26 0 16,-50-25-1,25 24 1,24 1-1,-24-25-15,25 0 0,-25 25 16,-1-25 0,1 25-16,0-25 15,0 0 1,0 0-16,-1 0 15,26 0 1,-50 0-16,25 0 16,0 0-16,-1 0 15,26 0-15,-25 0 16,0 0-1,-1 0-15,1-25 16,0 25 0,25 0-1,-25-25-15,24 0 0,-24 25 16,0 0-1,0-24 1,-1 24-16,1 0 0,-25 0 16,25-25-1,-25 0 1,25 25-1,0 0 1,-25 0-16,24-25 16,-24 25-1,25 0 1,-25-25-16,25 1 15,-25 24 1,0-25 0,25 25-1,-25-50-15,0 50 0,0-25 16,0 25-1,25-25 1,-25 25-16,0-24 0,0-1 16,0 25-1,0-25-15,24 0 31,-24 0-15,0 1-16,0 24 16,0-50-1,0 25-15,0 0 16,0-24-16,0 24 15,0 0-15,0-24 16,0 24 0,0 0-16,0 0 15,0-24 1,0 24-1,0 0-15,-24 0 0,24 0 16,-25 25 0,25-24-16,0 24 15,-25 0 1,25-50-1,-25 50-15,0-25 16,1 0-16,-1 1 16,0-1-16,0 25 15,-24-25 1,49 25-16,-25-25 15,0 25 1,0 0-16,25 0 16,-25-25-16,25 25 15,-24 0 16,-1 0-31,0 0 0,25 0 16,-25 0-16,0-24 16,25 24-1,-25 0 1,25 0-16,-24 0 0,24 0 15,-25 0 1,0 0 0,25 0-1,-25 0 1,25 0 15,0-25-15,-25 25 15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0-29T04:06:28.215"/>
    </inkml:context>
    <inkml:brush xml:id="br0">
      <inkml:brushProperty name="width" value="0.05292" units="cm"/>
      <inkml:brushProperty name="height" value="0.05292" units="cm"/>
      <inkml:brushProperty name="color" value="#92D050"/>
    </inkml:brush>
  </inkml:definitions>
  <inkml:trace contextRef="#ctx0" brushRef="#br0">7119 15131 0,'0'25'125,"0"-1"-79,0-24-30,0 25-16,0 0 16,0 0-16,0 24 46,0 26-46,0-25 0,0 49 16,25-50-16,0 26 16,24 49-16,1-25 31,-50-25-31,49 1 15,-24-1-15,0-24 16,0-1-16,0 26 16,-25-50-1,0-25 1,24 24-16,-24 1 15,0-25-15,25 25 16,-25-25 0,0 25 15,0 0 16,25-25 46,-25 0 32,25 0-109,-25 0 15,25 0-16,-1 0 1,-24 0-16,25 0 31,0 0-31,0 0 0,0 0 16,-25 0-1,24 0-15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0-29T04:14:21.104"/>
    </inkml:context>
    <inkml:brush xml:id="br0">
      <inkml:brushProperty name="width" value="0.05292" units="cm"/>
      <inkml:brushProperty name="height" value="0.05292" units="cm"/>
      <inkml:brushProperty name="color" value="#FF0000"/>
    </inkml:brush>
  </inkml:definitions>
  <inkml:trace contextRef="#ctx0" brushRef="#br0">24581 6077 0,'0'0'156,"-24"25"-141,-76 99-15,-24 50 0,-124 123 16,-124 199 0,99-124-1,100-124-15,-26 25 16,-73 124-1,73-149 1,1 0-16,24 25 0,-24 50 16,74-175 15,74-48-31,0 24 0,1-50 15,-26 50-15,50-25 16,1-24 0,-1-50-16,0-1 15,25 1 1,0 0-1,0-25 1,0 25 15</inkml:trace>
  <inkml:trace contextRef="#ctx0" brushRef="#br0" timeOffset="3052">24532 6003 0,'0'0'63,"0"0"-48,0 0 16,49 25-31,51 74 16,-1 0-16,25 99 16,25-49-16,-25 0 15,-25 25-15,-25-75 31,-24 0-31,24 0 0,-24 1 16,-25-51-16,24 1 16,-24 24-1,0-24 1,25-1-1,-1 75-15,26-24 16,-26-1-16,26 25 16,-1-50-16,-24 50 15,24-49 1,-24 24-16,24 0 31,-49-24-31,25-26 16,-26 1-1,26 24-15,0-24 0,-26-25 31,1 24-31,-25-49 16,25 50-16,-25-50 16,50 25-1,-50-25-15,24 49 16,1-49-1,-25 25-15,25-25 16,-25 25 0,0 0-1,25-25-15,-25 25 16,25-25-1,-1 24 1,-24 1 0,0-25-1,25 25-15,-25-25 0,0 50 16,25-50-1,0 24 1,-25-24-16,0 25 16,0-25-16,25 25 15,-25 0 1,0-25-16,0 0 15,24 25 1,-24-25-16,0 24 0,25 1 16,0 0-1,-25-25 1,25 25-16,0 0 15,-1-1 1,-24 1-16,25-25 0,0 25 16,0 0 436,-25 0-421,25-25-31,-25 24 0,25-24 31,-25 25-31,0 0 16,24-25-16,-24 0 16,0 25-16,25 0 15,0-1 1,-25 1-16,50 25 15,-1-1-15,-24 26 32,0-50-32,24-1 15,-49 26-15,25-50 0,0 50 47,0-1-47,-25-49 0,49 25 16,-49 0-16,25 0 15,-25-25 1,25 25-16,-25-25 15,25 0 1,-25 24 0,0 1-16,0-25 0,0 0 31,25 0-16,-25 25 17,0-25-1</inkml:trace>
  <inkml:trace contextRef="#ctx0" brushRef="#br0" timeOffset="6084">21679 10368 0,'0'0'78,"149"0"-63,322 0 1,100-24-1,347-1-15,-348-25 16,-247 50-16,-50 0 16,24 0-16,1 0 15,-75 0 1,-99 0-16,-25 0 31,149 0-31,-173 0 16,-26 0-16,26 0 15,-50 0 1,-1 0-1,26 0 1,-25 0-16,0 0 16,-1 0-16,1 0 15,0 0-15,0 0 16,-25 0-1,25 0-15,-1 0 16,-24 0-16,25 0 16,-25 0-16,25 0 31,0 0-31,-25 0 15,25 0 1,-25 0-16,24 0 16,-24 0-16,25 0 31,0 0-31,0 0 15,0 0-15,24 0 16,-24 0 0,-25 0-16,25 0 15,0 0 16,0 0-31,-1 0 0,1 0 0,0 0 16,0 0 0,24 0-16,-24 0 15,-25 0 1,25 0-1,0 0-15,-25 0 16,25 0-16,-1 0 31,1 0-31,-25 0 16,25 0-1,-25 0 1,25 0 0,0 0 15</inkml:trace>
  <inkml:trace contextRef="#ctx0" brushRef="#br0" timeOffset="9107">30683 6226 0,'0'0'124,"-24"25"-108,-100 124-16,-25 49 31,-25 50-31,50-99 16,25 49-16,-50-49 15,25 0-15,25 25 16,24-75-16,1 0 31,24 25-31,-24-49 16,0 24-16,49-50 15,0 1-15,0 24 16,0-49 0,1 25-16,-1-25 15,25-1-15,-25 26 16,0-25-1,25 0-15,-25 24 32,0 1-32,1-1 15,-1-24-15,25 25 16,-25-1-1,0 1-15,0 0 16,25-1 0,-49 1-16,24-25 15,25 49-15,-25-24 16,0-50-1,25 49 1,0-24-16,0 0 16,-24-25-16,24 25 15,0-25 1,-25 25-16,25-1 15,0-24-15,0 25 16,0-25 0,0 25-16,-25-25 15,25 25-15,0 0 31,0-1-31,0 1 16,-25 0 0,25 0-16,-25 0 0,25-1 15,0 1-15,-24 25 16,-1-25-1,25-1-15,0 1 16,-25 0 0,25 25 15,-25-50-31,25 24 15,-25-24 1,25 25-16,0-25 16,-24 25-16,-1 0 15,-25 0 1,50-1-16,-25-24 15,-24 25 1,49 0-16,-25-25 16,0 0-1,25 25-15,-25-25 16,25 0-16,-24 0 15,24 25 17,-25-25 14,25 0-30,-25 0 0,25 25-1,-25-25 16,25 24-15,-25-24 15,1 0 0,24 0-15,-25 0 15,25 0-15,0 25-1,-25-25 1,25 0 0,0 0-1,-25 0 1</inkml:trace>
  <inkml:trace contextRef="#ctx0" brushRef="#br0" timeOffset="12404">27558 10368 0,'0'0'31,"0"-24"-15,0 24 15,0 0-31,0-25 31,0 25 1,0 0-17,25-25-15,0 0 0,-1-24 31,-24 49-31,50-50 16,-25 25-16,24-24 16,-24-1-1,50 0-15,-51 1 16,26-1-16,24 0 31,-24 1-31,0 24 0,49-25 16,-74 1-16,24-1 15,-24 50-15,0-25 16,-25 1-1,25 24-15,-25 0 16,25-25-16,-25 25 31,24-25-15,1 0-1,-25 25-15,0 0 32,0-25-32,25 25 0,-25 0 15,0-24 1,0 24-16,0 0 15,0-25-15,25 25 16,-25-25 0,0 25-1,25 0-15,-25-25 16,0 25-1,0-25-15,0 1 32,24 24-17,-24-25-15,0 25 0,0-25 16,25 25-1,-25-25 1,0 0 0,25 25-1,0-24-15,-25 24 0,0-25 16,25 0-1,-25 25 1,0-25 0,24 25-16,-24-25 0,25 25 15,-25-24 1,25-1-1,-25 25 1,0-25-16,0 25 16,25-25-16,-25 0 15,0 25 1,25-25-1,-25 25-15,24-49 16,-24 24 0,25 0-16,25-49 15,-50 24 1,49 25-1,-49-24-15,25 24 16,0 0-16,0 0 16,0 1-16,-25 24 15,0-25 1,0 25-1,0 0-15,24-25 16</inkml:trace>
  <inkml:trace contextRef="#ctx0" brushRef="#br0" timeOffset="15494">30758 6201 0,'25'25'187,"24"74"-187,125 124 16,-25-24-1,-50-1-15,-25-24 16,26 49-16,-26-49 0,-24-1 31,98 175-15,-123-249-1,50 25-15,-26 25 16,1-50-16,-1 0 0,-24 0 31,0 1-31,0-26 0,24-24 16,-49-1-1,25 26 1,25-26-16,-50 1 16,49 0-1,-24 24-15,-25-24 16,25-26-16,0 26 31,-25-50-31,25 50 0,-25-50 16,25 24-1,-25 1-15,0 0 16,24 0-1,-24 0-15,25 24 16,-25-24-16,25 0 16,0 0-16,-25-1 15,0 26-15,25-50 16,-1 50-1,-24-50-15,0 24 16,0-24-16,25 25 31,-25-25-15,0 25-1,0-25 17,0 25-17,0-25 48,25 0 15,-25 25-47,0-25 16,0 0-16,25 0 0,-25 24-15,25 1-1,-25 25-15,24-25 16,1 24-16,0 1 15,-25-25 1,25 0-16,-25 24 16,0-49-1,0 25-15,25-25 16,-25 25-1,24 0 1,-24-25 0,0 0-1,0 24 1</inkml:trace>
  <inkml:trace contextRef="#ctx0" brushRef="#br0" timeOffset="17752">27360 10294 0,'0'0'47,"24"0"-31,51 0-16,198 0 15,148 0 1,-24 0-16,25 0 16,-75 0-16,-74 0 15,-99 0 1,24-25-16,0 25 15,26 0-15,-26 0 16,1 0-16,-100 0 16,25 0-1,-25 0-15,0 0 16,-24 0-16,-26 0 31,26 0-31,-1 0 16,1 0-16,24 0 15,0 0 1,0 0-1,0 0-15,25 0 0,-24 0 16,-51 0 0,26 25-16,-26-25 15,26 0 1,-26 0-16,-24 0 15,0 0-15,0 0 32,-25 0-32,25 0 0,-1 0 15,-24 0 1,25 0-16,-25 0 15,25 0-15,0 0 16,-25 0 0,25 0-1,-25 0 1,24 0 15,-24 0 0,25 0 0,0 0 16</inkml:trace>
  <inkml:trace contextRef="#ctx0" brushRef="#br0" timeOffset="21782">24606 6052 0,'0'0'109,"25"0"-93,49 0-1,75 0-15,75 0 16,-1 50-16,-25-25 31,25 0-31,-123-1 0,49-24 16,74 25-1,-50 0 1,-49 0-16,-24 0 15,-51-25-15,26 0 16,-1 0-16,0 0 16,1 0-1,-26 0-15,26 24 16,-25-24-1,-1 0 1,26 0-16,-51 0 0,1 0 16,0 0-1,25 0-15,-1 0 16,26 0-1,-26 0 1,26 0-16,-1 0 16,0 0-1,-24 0-15,-50 0 0,50 0 16,-26 0-1,1 0-15,0 0 16,0 0 0,0 0-16,24 0 15,-24 0 1,0 0-1,0 0-15,-25 0 16,25 0-16,-1 0 16,-24 0-1,25 0 1,25 0-16,-50 0 15,49 0-15,-24 0 16,0 0-16,49 0 16,-24 0-1,24 0 1,-24 0-16,0 0 15,-1 0-15,26 0 16,-26 0 0,-24 0-16,25 0 15,-26 0 1,1 0-16,0 0 15,0 0 1,24-24-16,-24 24 16,0 0-1,-25 0 1,25 0-16,-25 0 15,25 0 1,0 0-16,24 0 16,-24 0-1,0 0 1,24 0-16,-24 0 15,25 0 1,-25 0-16,-1 0 0,1 0 16,25 0-1,-25 0 1,-1 0-16,26 0 15,-25 0 1,0 0-16,24 0 0,-24 0 16,0 0-1,24 0 1,-24 0-16,0 0 15,0 0-15,0 0 16,-1 0 0,-24 0-16,25 0 15,-25 0 16,25 0-31,0 0 297,0 0-266,-1 0-31,51-25 0,-1 25 16,1 0-1,-50-25 1,49 0-16,-74 25 31,25 0-31,-25 0 0,25 0 16,-1 0-16,-24 0 31,25 0-31,-25 0 15,25 0 1,0 0 0,-25 0-1,25 0 32,-25 0-31,24 0 15,-24 0 0,25 0 16,0 0-16,-25 0 16,25 0-32,-25 0 1,25 0-16,-1 0 16,-24 0-1,25 0 1,-25 0-16,25 0 15,-25 0 1,25 0 0,0 0 15</inkml:trace>
  <inkml:trace contextRef="#ctx0" brushRef="#br0" timeOffset="24434">27732 3473 0,'0'0'140,"-25"0"-124,25 24-16,0 51 16,-25-1-1,25 50 1,0 0-16,0-24 15,0-51-15,0 26 16,0-1-16,0 0 47,0 50-47,0-49 15,0-26-15,0 1 16,0 0-16,0-1 0,0 1 31,0-1-31,-25-24 16,25 25-16,0-25 31,0 0-31,0 24 0,0-49 16,0 25-16,0 0 15,0 0 1,0-25-16,0 24 15,0-24-15,0 25 16,0 0 0,0 0-16,0 24 15,0-24 1,0 0-16,0 0 15,0 0 1,0-1-16,0 1 16,0 0-16,0 25 15,0-26 1,0 1-16,0 0 15,0 0-15,0 0 16,0 24 0,0-24-16,0 0 15,0 0-15,0-25 16,0 24-1,0 1-15,0-25 32,0 25-32,0-25 0,0 25 15,0 0 1,0-25-16,0 24 15,0-24 1,0 50-16,0-50 16,0 25-16,0-25 15,0 25 1,0-25-16,0 25 15,0-1 1,-25-24-16,25 25 16,0-25-16,0 25 15,0 0 1,0-25-16,0 25 15,0-25 1,0 24 0,0-24-1,0 25 1,0 0-1,0-25 17,0 25-1</inkml:trace>
  <inkml:trace contextRef="#ctx0" brushRef="#br0" timeOffset="26487">27285 5755 0,'0'0'109,"25"24"-78,49 26-31,1 49 16,24 1-16,-74-76 31,24 51-31,-24-50 0,0-1 15,0 1-15,0 0 16,-1 0-16,-24-25 31,25 25-31,-25-1 16,0-24-16,0 0 15,25 25-15,-25-25 47,0 25-47,25-25 16,-25 0-1,25 0 17,-25 25-17,0-25 48,24 0 46,-24 0-62,0-25-16,0-25-31,25-24 0,-25-75 15,0 50-15,0 0 16,0 24 0,0 1-16,25 24 15,-25 1-15,0 24 16,25 0-1,-25 25-15,0-25 16,0 0 0,0 25-1,0 0 1,0-24 15</inkml:trace>
  <inkml:trace contextRef="#ctx0" brushRef="#br0" timeOffset="29715">26169 3274 0,'0'0'47,"0"0"-16,25 75-31,0-1 15,24 50-15,1-50 32,49 100-17,-74-149 1,-25 0-16,25 0 15,-25-1-15,0-24 16,0 25-16,24-25 16,-24 0-1,25 25-15,-25 0 16,0-25-1,0 0 1,0 25 0,25-25 15,-25 0 47,0-25-63,0 0 1,25-25-16,-25 26 16,0-1-16,0-25 15,0 25-15,25 1 16,-25-1-1,0 25 17,0-25-32,0 0 15,0 25-15,0-25 16,0 25-16,0-25 31,0 25 0,0 0 78,49 0-93,-24 25 15,0 0-31,24 25 0,-24-25 16,0-1-16,0 26 31,-25-50-31,0 25 16,25-25-16,-25 25 15,24-25 1,-24 24-1,0-24-15,0 0 47,25 0-47,-25 25 16,0-25 15,25 0 47,-25 0-31,0-49-32,0-125 1,0-198-16,0 74 16,25 125-16,-25 73 31,0 26-31,0 24 0,0 50 15,0-49-15,0 49 32,0-25-17,0 25 16</inkml:trace>
  <inkml:trace contextRef="#ctx0" brushRef="#br0" timeOffset="42160">24705 5755 0,'0'0'47,"0"0"-16,-24 0-31,-1 0 16,25 0 15,-25 0-15,0 0-1,25 0 1,-25 0-16,25 0 16,-24 0-1,24 0-15,-25 0 16,0 0-16,25 0 31,0 0-31,-25 0 16,25 24-1,0 1-15,-25-25 31,1 50-31,-1-25 16,25 0-16,-25-1 16,25 1-16,-25-25 15,25 25-15,0 0 16,0 0-16,0-25 15,-25 49 17,25-24-32,0 0 0,0 0 15,0-25-15,0 24 16,0 1-1,0 0-15,0-25 16,0 25 0,0 0-16,0-25 15,0 24 1,0 1-16,0 0 15,0-25 1,25 25 0,-25-25-16,25 49 0,0-49 15,0 25-15,-25 0 16,49 0-1,-49-25-15,25 25 32,25-1-32,-50-24 15,24 0-15,1 0 16,-25 0-16,25 25 15,-25-25-15,50 0 16,-26 0 0,1 0-16,25 0 15,-25 0 1,-1 0-16,51-25 15,-25-24-15,-26 49 16,1-25 0,0 0-1,0 25-15,-25-25 16,49 1-16,-49-1 15,25 0 1,-25 0-16,25 0 16,0 1-16,-25-1 15,25 0 1,-25 0-16,24 0 15,-24 1 1,0-1-16,0 25 16,0-25-1,0 0-15,0 25 0,0-25 16,0 1-1,0-1-15,0-25 16,0 50 0,-24-49-16,-1 24 15,0 0 1,0 25-1,0-50-15,1 50 0,-26-25 16,50 1 0,-25 24-16,0 0 15,1-25 1,24 25-16,-25 0 15,25 0 1,-25 0-16,0 0 16,0-25-16,25 25 15,-25 0 1,25 0-16,-24-25 15,-1 25-15,25 0 16,-25 0 0,25 0-16,-25 0 15,25 0 1,-25 0-16,1 0 15</inkml:trace>
  <inkml:trace contextRef="#ctx0" brushRef="#br0" timeOffset="45151">28079 9649 0,'0'0'78,"0"0"-62,-25 0-1,-25 25-15,50-25 16,-49 0-16,24 0 31,0 0-31,0 0 16,-24 0-16,24 0 15,-25 25 1,26-25-16,-26 24 15,0-24-15,1 0 16,24 0-16,0 25 16,0-25-1,1 25 1,-26 0-16,25-25 15,0 25 1,1-25-16,-1 24 16,0 1-16,0-25 31,0 0-31,25 25 0,0 0 15,-24-25 1,-1 0-16,25 25 16,0-25-1,-25 24-15,25-24 16,-25 50-16,25-50 15,-25 50-15,25-25 16,0 24 0,0 1-1,-24 24-15,24-24 16,0-1-16,0 1 15,0 0-15,0 24 16,0-24 0,0-26-16,0 1 15,0 0 1,0 0-1,0 0-15,0-1 0,0 1 16,0 0 0,24 0-16,1 0 15,25-1-15,-25 1 16,24 0-1,1-25 1,-1 25 0,-24 0-16,50-25 0,-51 0 15,1 0 1,25 24-16,-25-24 15,-25 0-15,49 0 16,-24 0 0,0 0-1,0 0-15,-1 0 0,26-24 16,-25 24-1,24-50-15,26 0 16,-26 1 0,-24 24-1,50-49-15,-50 24 16,24 0-16,-24-49 15,25 74 1,-26-24-16,-24-1 16,25 25-1,-25 1-15,25-26 0,-25 25 16,0 0-1,0 1 1,0-1-16,0-25 16,0 25-16,0 1 15,0-1 1,0 0-16,0 0 15,0 0-15,0 25 16,0-25 0,0 1-1,0-1-15,0 25 16,-25-50-1,0 50-15,25-25 0,-49 1 16,49 24 0,-25-25-16,25 25 15,-25 0 1,0 0-16,25-25 15,-24 25 1,24 0 0,-25 0-16</inkml:trace>
  <inkml:trace contextRef="#ctx0" brushRef="#br0" timeOffset="48498">30361 6424 0,'0'25'16,"0"0"0,0-25-16,0 25 15,0-25 1,0 25-16,0-25 15,0 24 1,0 1-16,0-25 16,0 0-1,25 25-15,-25-25 16,25 25-1,-25-25-15,0 25 32,24-25-32,1 24 15,-25-24-15,25 0 16,-25 0-16,25 25 15,-25-25-15,25 0 32,-25 0-32,24 0 0,-24 0 15,25 0-15,-25 0 16,25 0-1,0 0 1,0 0 0,-1 0-16,1 0 0,25 0 15,-25 0-15,-25 0 16,24 0-1,1 0-15,-25 0 16,25 0 0,-25 0-16,25 0 15,0 0 1,-25 0-16,24 0 15,-24 0 1,25 0-16,-25 0 16,25 0-1,0 0 1,-25-25-16,0 1 15,25 24-15,-25 0 16,0-25 0,24 25-16,1-50 15,-25 25 1,0 1-16,0-26 15,25 25-15,-25-24 16,0-1 0,0-24-16,0-75 15,0 25 1,0 0-1,-25 74-15,25 0 16,-25 1-16,1-1 16,24 50-1,-25-49-15,0 49 0,0-25 16,0-25-1,-24 25 1,24 1-16,-25-1 16,50 25-1,-49-25-15,49 0 16,-25 25-16,25 0 15,-25 0-15,25 0 16,-25 0 0,1 0-1,-1 0-15,25 0 16,-25 0-16,0 0 15,25 0 1,-25 0-16,25 0 16,-24 0-1,-1 0-15,25 0 16,-25 25-1,-25-25-15,26 74 0,-51-24 16,50-25 0,-24 49-1,49-49-15,-50 25 16,25 24-16,25-74 15,-25 50-15,1-25 16,24-1 0,0 1-1,0-25-15,0 25 16,0 0-16,0-25 15,0 25 1,-25-25-16,25 24 16,0-24-1,0 25-15,0 0 16,0-25-16,0 25 15,0 0 1,0-1 0,0 1-16,0 0 15,0 0-15,0 24 16,0-24-16,0 0 15,0 0 1,0 0 0,0-25-16,0 24 0,0-24 15,0 25 1,0-25-1,25 25 1,-25 0 0,0-25 15,24 0-31,-24 25 15</inkml:trace>
  <inkml:trace contextRef="#ctx0" brushRef="#br0" timeOffset="52106">22671 9699 0,'0'0'47,"-24"0"0,24 0-32,-25 0-15,0 0 31,-25-25-31,1 25 32,-75-25-32,74 25 0,1-25 15,-26 25 16,-98 0-31,49 0 16,74 0-16,-24 25 16,-1 0-16,25-25 15,1 25-15,24-1 16,0-24-1,0 25-15,-49 0 32,74-25-32,-25 25 15,-24 0 1,49-25-16,-50 24 0,50-24 15,-25 25 1,25 0-16,0-25 16,-25 0-16,1 25 15,24-25 1,-25 25-1,25-1-15,-25-24 16,25 25 0,-25 0-16,0 0 15,25-25-15,-24 25 16,-1 0-1,25-1-15,0-24 16,0 25-16,-25-25 31,25 50-31,0-50 16,0 25-1,0 24 1,-25-24-16,25 0 0,0 0 16,0-1-16,0 26 15,0-25 1,0 0-16,0 24 15,0-24-15,0 0 32,25 0-32,0-1 15,0 26 1,-1-50-16,1 50 15,0-1-15,49-24 16,-49 25-16,25-26 16,24 26-1,1-25-15,-1 24 16,25 1-16,-49-50 15,24 25 1,1 0-16,-1-25 16,50 24-1,-25-24-15,1 0 16,24 0-16,-25-49 15,-25 24 1,1 0-16,-51-24 31,51 24-31,-75 0 0,50 0 16,-50 0-16,24 25 15,1-24-15,-25 24 16,25 0 0,-25-25-1,0 0-15,0 25 16,25-25-1,-25 0-15,0 1 16,0-51-16,0 26 31,0-26-31,0 26 0,0-1 16,0 0-16,0-24 15,0 24 1,0 26-16,0-1 16,0 0-1,-25 0-15,25 0 16,0 1-16,0 24 15,-25 0 1,25-25-16,0 25 16,-25-25-1,25 25-15,-24-25 16,-1 0-1,0 25-15,0-25 16,25 25 0,-25-24-16,0-1 15,1 25 1,24-25-1,-25 25-15,25 0 16,-25-25-16,25 0 16,-25 25-1,0 0 1,25-24-1,0 24 1,-24 0 0</inkml:trace>
  <inkml:trace contextRef="#ctx0" brushRef="#br0" timeOffset="55040">32742 9798 0,'0'0'156,"0"0"-125,0 0-31,-173 49 15,73 1 17,-24 24-32,0-24 0,0 25 31,50-26-31,24-24 15,1 49 1,24-74 0,0 25-16,25-25 0,-25 25 15,25 0 1,-25-25-1,25 25-15,-24-25 32,24 24-17,0-24-15,0 25 31,-25 0-31,25-25 0,0 25 16,0-25 0,-25 49-16,25-49 15,0 25-15,0 0 16,0 0-1,0 24-15,0-24 0,0 0 16,0 0 0,0 0-1,0-1 1,0 1-16,25 0 15,0 25-15,-1-26 16,51 26-16,-75-25 16,49 0-16,-49-1 15,50-24 1,-25 0-1,0 25-15,-1-25 16,1 0-16,0 0 16,25 0-16,-26 0 15,1 0 1,50 0-1,-1 0-15,-24 0 16,-1-25 0,-24 25-16,0-24 15,0-1-15,49 0 16,-24-25-16,-25 26 15,49-26 1,-24 25-16,-1-24 16,1-1-16,-25 0 31,49 26-31,-74-1 15,25 0-15,-25 0 16,25 0 0,-1 25-16,-24-49 15,0 49 1,0-25-16,25 25 15,-25-25-15,0 0 16,0 25-16,0-24 16,0 24-1,0-25-15,0 0 16,0 25-16,0-25 15,0 25 1,0-25 0,0 1-16,0-1 15,0 0-15,0 0 16,0 0-16,-25 1 15,-24-26 1,24 25-16,0 0 16,0 25-1,1-25-15,-26-24 16,50 49 15,-25-25-31,25 25 16,-25 0-16,1-25 0,24 25 15,-25 0 1,25 0 15</inkml:trace>
  <inkml:trace contextRef="#ctx0" brushRef="#br0" timeOffset="156186">10864 12849 0,'-74'0'16,"49"0"-16,0 0 15,-24 0 1,49 0-16,-25 0 16</inkml:trace>
  <inkml:trace contextRef="#ctx0" brushRef="#br0" timeOffset="158007">8012 12750 0,'0'0'78,"0"0"-47,0 0-15,25 0-1,0 0 1,74 0-16,50 24 15,-1 1-15,100 0 16,-24-25-16,123 25 16,-149-25-1,1 0-15,-1 0 16,26 0-16,-26 0 15,0 0 1,-49 0-16,-50 0 16,1 0-1,-1 0 1,-25 0-16,1 0 0,-26 0 15,1 0 1,0 0 0,-1 0-1,1 0-15,-1 0 0,-24 0 16,0 0-1,25 0-15,-50 0 16,49 0 0,-24 0-16,-25 0 15,50 0-15,-50 0 16,24 0-1,-24 0-15,25 0 16,0 0 0,-25 25-1,0-25-15,25 0 0,-25 0 16,25 0 15,-1 0 0</inkml:trace>
  <inkml:trace contextRef="#ctx0" brushRef="#br0" timeOffset="160227">13097 12948 0,'0'-25'46,"0"25"-14,99-25-32,50 1 15,99-1 1,-25-25-16,25 25 15,-49 25 1,-1-24 0,25 24-16,-24 0 15,-100 0-15,50 0 16,-50 0-16,-49 0 15,24 0 1,-24 0 0,24 0-16,50 24 15,-25-24-15,-24 25 16,-1-25-16,1 25 15,-26-25 1,26 0 0,-1 0-16,25 25 15,-24-25-15,-1 0 16,1 0-16,-26 0 15,1 0 1,-25 0 0,24 0-16,-24 0 15,-25 0-15,25 0 16,0 0-16,-25 0 15,24 0 1,-24 0-16,25 0 16,0 0 15,-25 0 0</inkml:trace>
  <inkml:trace contextRef="#ctx0" brushRef="#br0" timeOffset="166012">3200 13692 0,'0'0'109,"0"0"-93,74 0-1,75 25-15,0 0 16,124-25-16,148 49 31,1-24-31,-75 0 16,75-25-16,0 25 15,198-25-15,-124 0 16,-124 0-1,-74 25 1,24-25-16,-24 24 0,-75-24 16,-49 25-1,-1-25-15,-24 25 16,0-25-1,-25 25 1,-50-25-16,-24 0 0,-25 25 16,0-25-1,-1 0-15,1 0 16,-25 0-1,25 0 1,-25 24-16</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0-29T04:25:29.973"/>
    </inkml:context>
    <inkml:brush xml:id="br0">
      <inkml:brushProperty name="width" value="0.05292" units="cm"/>
      <inkml:brushProperty name="height" value="0.05292" units="cm"/>
      <inkml:brushProperty name="color" value="#FF0000"/>
    </inkml:brush>
  </inkml:definitions>
  <inkml:trace contextRef="#ctx0" brushRef="#br0">13419 12626 0,'0'0'203,"50"0"-187,124 0-16,297 24 15,99 26 1,-148-50-1,-124 25-15,49-25 16,-49 0 0,-125 25-16,1-25 15,-75 0-15,25 24 16,-25-24-16,1 25 15,-26-25 1,0 0-16,-24 0 16,0 0-16,-1 0 15,1 0 1,-25 0-16,-1 0 15,26 0-15,-25 25 16,0-25-16,-1 0 16,1 0-1,0 0-15,0 0 16,0 0-1,-25 0 1,24 0 0,-24 0-16,25 0 15,-25 0 16,25 0-15,0 0 31</inkml:trace>
  <inkml:trace contextRef="#ctx0" brushRef="#br0" timeOffset="5217">3076 13419 0,'0'0'31,"0"0"-15,25 0 0,-25 0 15,99 0-31,-74 0 31,-1 0-31,51 0 0,-1 0 31,50 0-31,-49 0 16,-26 0-1,75 0 1,-24 0-16,24 0 0,-50 0 31,25 0-31,25 0 16,25 0-16,-50 0 15,-49 0-15,24 0 16,1 0 0,-26 0-16,26 0 15,-26 0 1,-24 0-1,0 0-15,-25 0 16,25 0 0,-25 0-1,25 0 1,-25 0-1,24 0 1,1 0 296,25 0-296,24 0-1,75 0-15,-25 0 31,25 0-31,-50 0 0,50 0 16,-99 0 0,-1 0-16,1 0 15,24 0-15,1 0 16,-26 25-1,1-25-15,-25 0 16,24 0 0,-24 25-16,0-25 31,24 0-31,-24 25 0,0-25 15,0 0-15,0 0 16,-25 0 15,24 0-31,1 25 16,0-25-16,-25 0 15,25 0 1,0 0-16,-25 0 16,24 0-16,1 0 15,0 24 1,0-24-1,0 25-15,-25-25 16,24 0-16,1 0 16,25 0-16,-50 0 15,25 0 1,0 0-16,-1 0 15,-24 0-15,25 25 16,0-25 0,0 0-1,-25 0-15,25 0 0,-25 0 16,24 0-1,1 0 1,0 0 218,149 0-218,619-99-16,1 0 31,-372 99-31,-149-25 31,297 25-31,-371 0 16,-100 0-16,25 0 15,-75 25-15,1-25 16,0 0-1,-1 0-15,-49 0 16,25 0-16,25 24 16,-26-24-1,1 0-15,0 0 16,-25 25-1,25-25 1,0 0-16,-25 0 0,24 0 16,-24 0-1,25 0 1,0 0-16,-25 0 15,25 0 17,-25 0-1,25 0 250,24 0-266,224 0-15,50 0 31,123-25-31,-272 1 0,-75 24 16,25 0 15,-25 0-31,25 0 16,-74 0-1,-1 0-15,51 0 16,-51 0 0,1 0-16,-1 24 0,-24-24 15,25 0 1,-25 0-16,0 0 31,-1 0-31,1 0 0,0 0 16,0 25-1,0-25 1,24 0-16,-24 25 0,0-25 15,0 0 1,-1 0 0,26 0-16,-25 0 15,0 0 1,-25 0-16,24 0 0,1 25 15,0-25 1,49 0 0,-49 25-16,0-25 15,25 0-15,-50 0 16,24 0-1,1 0-15,0 0 16,-25 0-16,25 0 16,-25 0-1,25 0-15,-25 0 16,24 0-1,1 0-15,-25 0 16,25 0 249,0 0-265,124 0 16,124-25-16,-25 0 15,-50 0 1,50 25-16,-74 0 16,-75 0-1,-25 0-15,1 0 16,-1 0-1,-24 0-15,24 0 16,-24 0-16,-1 0 16,-24 0-1,0 0 1,-25 0-16,25 0 0,0 0 15,-25 0 1,24 0 0,-24 0-1,25 0-15,0 0 31,-25 0-15,25 0 15,-25 0 0,25 0 16</inkml:trace>
  <inkml:trace contextRef="#ctx0" brushRef="#br0" timeOffset="7888">4242 14337 0,'0'0'78,"49"0"-63,100 25 1,124-25 0,49 0-1,-74 0-15,-49 0 0,-1 0 16,-24 0-1,-25 25-15,-50-25 16,-25 0 0,26 0-16,-51 0 15,1 25 1,-1-25-16,1 0 15,24 24-15,-24 1 16,-25-25-16,0 0 16,24 0-1,-24 0 1,0 0-1,-25 0-15,25 0 16,-25 0-16,24 0 16,1 0-16,-25 0 15,25 25 1,-25-25-16,25 0 15,-25 0-15,25 0 47,0 0-47,-1 0 0,-24 0 16,25 0 31</inkml:trace>
  <inkml:trace contextRef="#ctx0" brushRef="#br0" timeOffset="22904">24333 11336 0,'-24'0'62,"24"0"-46,-25 0 15,25-25 0,-25 25-15,25 0-16,-25 0 15,25 0-15,-49-25 16,24 25-16,0-25 16,0 25-1,0 0 1,-24 0-16,24 0 15,0 0-15,0 0 16,1 0-16,-1 0 31,0 0-31,0 0 0,0 0 16,25 0-1,-49 0-15,24 0 16,0 0 0,-49 0-16,-1 0 15,26 0-15,24 0 16,0 0-1,0 25 1,0-25-16,-24 0 0,49 0 16,-25 0-1,25 0-15,-25 25 16,25-25-1,-25 0 1,25 0-16,-24 0 16,24 0-1,-25 0-15,25 0 0,-25 25 16,0-25-1,25 0 1,-25 25 0,25-25-16,-24 0 15,24 0 16,0 0-31,0 24 32,-25-24-17,25 0 1,-25 0-1,25 25 1,0 0 0,0-25-1</inkml:trace>
  <inkml:trace contextRef="#ctx0" brushRef="#br0" timeOffset="26688">24209 11336 0,'0'0'46,"-24"0"1,24 0-31,-25 0-16,25 0 31,-75 0-31,51 0 16,-26 0-16,25 0 31,0 0-31,-24 0 0,24-25 0,0 25 15,-25 0 1,26 0-16,-1 0 31,-25 0-31,25 0 16,1 0-16,-26 0 15,25 0 1,25 0-16,-49 0 16,49 0-16,-25 0 15,25 0-15,-25 0 16,0 0-16,25 0 15,-25 0 1,25 0 0,-24 25-1,24-25 1,-25 0-1,0 0 1,25 25-16,-25-25 31,25 24-15,0-24-1,-25 0-15,25 25 16,-24-25 0,24 25-16,0-25 15,0 25 1,-25-25-1,25 25-15,0-1 16,0-24 15,0 0-31,0 25 0,-25-25 0,25 25 31,0-25-31,0 25 16,0 0 15,-25-25-31,25 0 31,0 24-15,0-24 0,0 25-1,0 0 1,0-25-1,0 25-15,0-25 16,0 49 0,0-24-16,0-25 15,0 50 1,0-25-16,0-1 15,25 1-15,-25 0 16,25-25 0,-25 25-1,0-25-15,0 25 16,25-1-16,-25-24 31,0 0-31,24 25 0,-24-25 0,25 0 16,-25 25-1,25-25 1,-25 0-16,25 25 15,-25-25-15,25 25 16,-25-25 0,24 0-1,1 0 1,0 0-1,-25 0-15,25 0 16,0 0-16,-25 0 16,24 0-16,-24 0 15,50 0 1,-50 0-16,25 0 15,24 0 1,-24 0-16,50-25 16,-1 0-16,-24 0 15,-1-24 1,1 24-16,24-50 15,-49 51 1,25-1 0,-50 0-16,25 0 0,-1 0 15,-24 25 1,25 0-1,-25-24-15,0-1 0,0 25 16,25 0 0,-25-25-1,0 25-15,0-25 16,0 0-16,25 25 15,-25-24 1,0 24 0,25 0-1,-25-25-15,0 25 16,0-25-16,0 0 15,0 25-15,0-25 16,0 25 0,0-24-1,0-1-15,0 25 16,0-25-1,0 25-15,0-25 16,0 25 0,0-25 15,0 1-31,0 24 15,-25 0 1,25-25 15,0 25-31,0 0 16,-25 0-1,25-25 1,0 25 0,0-25 30,-25 25-30</inkml:trace>
  <inkml:trace contextRef="#ctx0" brushRef="#br0" timeOffset="29350">25971 11435 0,'0'-25'47,"0"25"0,0 0-32,0 0-15,-25 0 16,0-25-16,0 25 16,0 0-1,0 0 1,-24-24-16,-26 24 15,26 0 1,-1 0-16,1 0 16,-1 0-1,0 0-15,26 24 16,-26-24-16,25 0 15,25 25 1,-49 0-16,49-25 16,-50 25-1,50-25-15,0 0 16,-25 25-1,25-25-15,0 24 16,-25-24-16,25 0 16,-24 25-1,24-25-15,0 0 16,-25 25-16,25 0 15,0 0 1,-25-25-16,0 49 16,25-24-1,-25 25-15,25-50 16,-24 24-16,24 1 15,0 0-15,0-25 16,0 25 0,0-25-16,-25 25 31,25-25-31,0 24 15,0 1-15,0-25 16,0 25-16,0-25 16,0 25-1,0 0 1,0-25-16,0 24 15,25 26-15,24-25 16,1 24-16,49 26 31,-49-50-31,-26 0 16,26-25-16,-25 24 15,0-24-15,24 0 16,-24 25 0,0-25-16,0 0 15,-1 0 1,26 0-16,-25 0 15,0 0-15,-1 0 16,1 0 0,0 0-1,25 0 1,-26 0-16,1 0 0,0 0 15,0-25 1,25 1-16,-26 24 16,1 0-1,0-25-15,0 0 16,-25 25-16,25-25 15,-25 25 1,49-25 0,-49 0-1,25 1-15,-25 24 16,25-25-1,-25 0 17,0 0-32,25 25 0,-25-25 15,0 1 1,0-1-1,0 0 1,0 0-16,-25-24 0,0-1 16,-25 0-1,1-24-15,-1 49 16,25-24-16,-24 24 15,-1-25-15,0 1 16,1 24 0,-1-25-1,25 25-15,1 1 16,-1-1-1,25 25 1,-25 0-16,25-25 16,-25 25-1,0 0 32,25-25-31,0 25 15</inkml:trace>
  <inkml:trace contextRef="#ctx0" brushRef="#br0" timeOffset="33215">22523 5755 0,'-25'0'46,"25"0"79,25 0-109,-1 0-1,26 0-15,24 0 16,1 0 0,24 0-16,50 0 15,-99 0-15,24 0 16,0 0-1,1 0-15,-26 0 16,26 0-16,-50 0 31,-1 0-31,1 0 0,0 0 16,0 0-1,-25 0 1,25 0-16,-25 0 0,24 0 16,1 0-1,-25 0 1,25 0-16,-25 0 15,25 0 1,0-25-16,-25 25 31,24 0-15,-24 0 15</inkml:trace>
  <inkml:trace contextRef="#ctx0" brushRef="#br0" timeOffset="35853">23118 5581 0,'0'0'125,"25"0"-94,-25 0-31,25 25 16,-25-25-1,24 0 1,1 25-16,-25-25 15,25 24 1,-25-24-16,25 25 31,-25-25-31,25 0 16,-25 0-16,24 0 15,-24 0 1,0 25 0,25-25-1,-25 0 16,25 0-31,0 0 16,-25 0 15,0 25-15,25-25 15,-25 0 47,0 25-47,0-25 63,0 24-32,0-24-62,0 0 16,0 25-1,0 0 1,-50-25 0,50 25-16,-50-25 15,50 25-15,-24 0 16,24-25-1,-25 24-15,0-24 16,25 0 0,0 25-1,-25 0 1,25-25 15,-25 0 47,25 25-47</inkml:trace>
  <inkml:trace contextRef="#ctx0" brushRef="#br0" timeOffset="38217">24259 5755 0,'0'0'125,"0"0"-110,25 0 1,0 0-16,49 0 16,50 0-1,-25 0-15,0 0 16,-24 0-16,-1 0 15,-24 0 1,0 0-16,24 0 31,-49 0-31,0 0 0,49 0 31,-49 0-31,24 0 16,-24 0 0,0 0-16,25 0 15,-26 0 1,1 0-16,25 0 15,-50 0-15,25 0 16,-25 0 0,0-25-16,24 25 15,-24 0-15,25 0 16,0 0-1,-25 0-15,25 0 16,-25 0 0,25 0-1,-25 0 1,24 0-1,1 0 1,-25 0-16,25 0 31,-25 0-15,25 0 15,0 0 0,-25 0-15,24 0-1,-24-25 1,25 25 0,-25 0-16,25 0 15,0 0-15,-25 0 16,25-25-1,-25 25 1,24 0 0,1 0-1,-25 0 1,0 0-1</inkml:trace>
  <inkml:trace contextRef="#ctx0" brushRef="#br0" timeOffset="40312">25127 5631 0,'0'0'140,"0"0"-108,0 0-17,0 0 1,-74 24-1,49 26 17,0-50-32,25 0 0,0 25 15,-25-25-15,1 0 16,24 25 15,-25-25-15,25 24-16,0-24 31,0 0 16,-25 0-32,25 25 48,0-25 186,25 0-218,0 0-31,24 25 0,26-25 16,-26 25-16,-24-25 31,0 0-31,0 0 0,-1 0 16,1 25-16,0-25 31,-25 0-15,25 0-1,-25 0 1,0 25-16,25-25 47,-25 0-32</inkml:trace>
  <inkml:trace contextRef="#ctx0" brushRef="#br0" timeOffset="42935">25053 1240 0,'0'0'187,"0"0"-172,25 0 1,49 0-16,-24 0 16,74 0-1,-50 0 1,0-25-16,50 1 15,-24-1 1,-51 25-16,26 0 16,-1 0-16,-49 0 15,0 0-15,24 0 16,-24-25-1,0 25 1,0 0-16,0 0 0,-1 0 16,-24 0-1,25-25 1,-25 25-16,25 0 15,0 0 1,-25 0 15,25 0 16</inkml:trace>
  <inkml:trace contextRef="#ctx0" brushRef="#br0" timeOffset="45518">25078 1116 0,'-25'0'109,"0"0"-46,25 0-48,0 0 1,0 0-16,0 0 15,0 25 17,-25-25-17,25 25-15,0-25 31,0 25 1,0-25-32,0 0 31,0 24 16,-25-24-47,25 25 31,0-25 16,0 0-32,0 25 63,0-25 203,0 0-265,0 0-1,25 0 1,-25 25-16,25-25 15,0 0 1,-25 0-16,25 0 16,-25 25-1,24-25 1,1 0 15,-25 24-15,0-24-1,25 0 32,-25 0 0,25 0-16,-25 0 16,0 0-32,25 0 1,-1 0 31,-24 25-16,0-25-15,25 0 15,-25 0-16,0 0 1,25 0 0,0 0-1,-25 25 1,0-25 15,25 0-15,-25 0 15,0 25-16</inkml:trace>
  <inkml:trace contextRef="#ctx0" brushRef="#br0" timeOffset="47334">26913 1141 0,'0'0'172,"50"0"-141,74-25-31,25 25 0,-50 0 16,-25 0-16,-24 0 31,-1 0-31,1 0 0,-25 0 15,0 0-15,24 0 16,-24 0 0,0 0-1,24 0-15,-49 0 16,25 0-1,-25 0-15,25 0 16,-25 0-16,25 0 16,0 0-1,-25 0 1,24 0-1,-24 0 17,25 0 30,-25 0 141</inkml:trace>
  <inkml:trace contextRef="#ctx0" brushRef="#br0" timeOffset="49240">27657 943 0,'0'0'47,"25"0"-15,-25 0-17,25 0 1,0 0-1,-1 0-15,1 0 16,-25 0 0,25 0-16,0 0 15,-25 0-15,25 0 31,-25 24-31,24-24 0,1 25 32,-25-25-32,25 0 15,-25 25 1,25-25-16,-25 0 15,0 0-15,25 25 16,-1-25 0,-24 0-1,0 0 1,25 0-1,-25 25-15,0-25 16,25 24 15,0-24 0,-25 0-15,0 0 0,25 0 15,-25 25 0,0-25 16,0 0 15,0 0 1,0 25-48,-25 0 1,0-25-16,-25 0 15,50 25 1,-49-25 0,49 0-16,-50 24 15,50-24 1,-25 25-16,25-25 15,-24 0 1,24 0 0,-25 0-16,25 25 15,-25-25 32,25 0-16,0 0 0</inkml:trace>
  <inkml:trace contextRef="#ctx0" brushRef="#br0" timeOffset="67943">23068 5556 0,'25'0'47,"0"0"0,-25 0-31,0 0-1,25 0 1,-25 0-1,25 25-15,-25 0 16,0-25-16,24 0 16,1 25-1,-25-25-15,25 24 16,0 1-16,0-25 15,-25 0 1,24 25-16,-24-25 31,25 0-15,0 25-16,-25-25 15,0 25-15,25-25 16,-25 0-16,25 0 16,-25 0-1,24 24 1,1-24-1,-25 0 1,0 0 0,25 0-1,-25 0 1,0 25-1,25-25 1,0 0 31,-25 0 31,0 25-16,0 0 16,0-25-62,-25 0-16,0 25 15,-49 24 1,-50 51-16,0-51 16,24 1-1,51-1-15,24-24 16,0 0-16,25-25 15,-25 0 1,1 0-16,24 25 31,0-25-15,-25 0 31</inkml:trace>
  <inkml:trace contextRef="#ctx0" brushRef="#br0" timeOffset="70448">25226 5556 0,'0'0'109,"0"0"-77,0 0-17,-24 25 1,-1 0-16,0-25 15,0 49 1,25-49-16,-25 25 16,25 0-16,0-25 31,-24 25-31,24-25 15,-25 25-15,0-25 16,25 24 15,0-24-15,0 25 15,-25-25 16,25 25-16,0-25 187,0 0-202,25 0-16,25 0 16,-26 0-1,26 25-15,-25-25 16,0 25-1,24-25-15,-49 0 16,25 0-16,0 0 16,0 25-1,-25-25 1,24 0-1,-24 0-15,25 0 16,-25 0 0,25 0-1,-25 0 16</inkml:trace>
  <inkml:trace contextRef="#ctx0" brushRef="#br0" timeOffset="75794">26987 794 0,'-24'0'16,"-1"0"31,25 0-16,-25 0-31,-25 0 16,26 0-16,-1 0 15,-25 0 1,25 0-16,1 0 15,-1 0 1,0 0 0,0 0-16,25 0 15,-25 0-15,25 0 16,-49 0-16,24 25 15,0-1 1,25-24-16,-49 25 16,49-25-1,-25 50 1,25-50-16,-25 49 0,0-49 15,25 25 1,-25-25 15,25 25-31,0 0 0,0-25 16,0 25-1,0-25 1,0 24 0,0-24-1,0 25 1,0 0-1,0-25-15,0 0 16,0 25 0,0-25-16,0 0 15,25 25-15,0-25 16,-25 0-1,25 0-15,-25 24 16,25-24 0,-25 25-16,24-25 15,1 0 1,-25 0-16,25 0 15,0 25 1,-25-25-16,25 0 16,-25 0-1,24 0-15,-24 0 16,25 0-1,0 0 1,-25 0 0,25 0-16,-25 0 15,25 0 1,-1 0 15,-24 0 0,25 0 16,-25 0 15,25 0 188,-25 0-219,25 0 0,0 0 1,-25 0 14</inkml:trace>
  <inkml:trace contextRef="#ctx0" brushRef="#br0" timeOffset="79932">24185 6052 0,'0'0'109,"24"0"-93,1 0-16,25 0 15,24-24 1,1 24-1,24 0-15,-25 0 16,1 0 0,-51 0-16,1 0 15,25 0 1,-50 0-1,25 0-15,-25 0 32,24 0-32,1 0 15,-25 0 16,25 0 1</inkml:trace>
  <inkml:trace contextRef="#ctx0" brushRef="#br0" timeOffset="81216">24557 6028 0,'0'0'110,"0"0"-95,24 49-15,-24 1 16,25-1-16,-25 1 31,25 24-31,0-24 0,-25 0 16,0-1-16,25 1 15,-25-25 16,24 24-31,-24-49 0,0 25 16,0-25 0,0 25-1,0-25 1,0 25-1,25-25-15,-25 24 16,0-24 15</inkml:trace>
  <inkml:trace contextRef="#ctx0" brushRef="#br0" timeOffset="105959">23019 12353 0,'0'0'94,"0"0"-63,25 0-31,198 0 15,-174 0 17,26 0-32,-26 0 15,1 0-15,-25 0 16,24 0-16,-24 0 15,0 0-15,25 0 16,-26 0 0,1 0-16,25 0 15,-50 0 1,25 0 15,24 0-31,-24 0 16,-25 0-16,25 0 15,0 0 1,-25 0-1,25 0 1,-25 0-16,24 0 16,-24 0-1,25 0 16,0 0 1,-25 0-17,25 0 16</inkml:trace>
  <inkml:trace contextRef="#ctx0" brushRef="#br0" timeOffset="107747">23837 12204 0,'0'0'156,"0"0"-140,25 0-1,-25 0-15,25 0 16,-25 0-16,25 25 16,0-25-16,-25 0 15,24 0 1,-24 0-1,25 0-15,-25 25 16,25-25 0,-25 0-16,25 0 15,-25 0 1,25 0-1,-25 24 1,0-24 0,24 25 15,1-25 16,-25 0-47,0 0 31,25 25 16,-25-25 31,0 25 78,0-25-94,0 25-46,-25-1-1,-24-24-15,-1 50 16,25-25-16,-24 0 15,49-1-15,-25-24 16,25 0 15,-25 0-31,25 25 16,-25-25-16,25 0 15,0 25 1,-25-25-16,25 25 31,0-25-15,0 0 46</inkml:trace>
  <inkml:trace contextRef="#ctx0" brushRef="#br0" timeOffset="109510">25152 12328 0,'50'0'188,"24"0"-157,100-25-31,98 0 0,-48 25 15,-26 0 1,-24 0-16,24 0 16,-24 0-16,-50 0 15,-25 0-15,-49 0 16,24 0-1,-24 0-15,-1 0 16,26 25 0,-50-25-1,-1 0-15,1 0 16,-25 0-16,25 0 15,0 0 1,-25 0 15,25 0-31,-25 0 16,24 0 15</inkml:trace>
  <inkml:trace contextRef="#ctx0" brushRef="#br0" timeOffset="112077">26417 12154 0,'0'0'16,"0"0"62,-25 0-32,25 25-14,-25-25-17,1 0-15,-1 25 16,0-25-1,0 25-15,25-25 16,-25 25 15,25-25-31,-24 0 0,24 24 16,-25-24-1,25 0 1,0 25 0,-25-25-1,25 25 16,0-25-15,0 0 234,25 0-235,24 25 1,26-25-1,-1 25-15,-24-1 16,-25-24-16,24 0 16,-49 0-1,25 0-15,0 0 16,0 25-16,-25-25 15,24 0 1,-24 0 0,25 0 15,-25 0-16,25 0 48</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2T06:58:43.074"/>
    </inkml:context>
    <inkml:brush xml:id="br0">
      <inkml:brushProperty name="width" value="0.05292" units="cm"/>
      <inkml:brushProperty name="height" value="0.05292" units="cm"/>
      <inkml:brushProperty name="color" value="#FF0000"/>
    </inkml:brush>
  </inkml:definitions>
  <inkml:trace contextRef="#ctx0" brushRef="#br0">25251 10096 0,'25'0'156,"-25"0"-110,0 0-30,0 0-16,0 24 16,0 1-16,25-25 15,-25 25 1,0-25-1,0 25-15,0-25 16,0 25-16,0-1 31,0-24-31,0 25 0,0-25 16,0 25-1,0 0 1,0-25-16,25 25 16,-25-25-16,0 24 15,0-24 1,0 25-16,0 0 15,0-25 1,0 25 0,0-25-1,24 0-15,-24 25 16,0-1-16,0-24 31,0 25-15,0-25 15,0 25 0,0-25 0,0 25-15,0 0 15,0-25 0,0 24 0,0-24 1,25 0-17</inkml:trace>
  <inkml:trace contextRef="#ctx0" brushRef="#br0" timeOffset="1398">25375 10071 0,'0'0'172,"25"0"-157,25 0-15,-1 0 16,1 25 0,24-1-16,-49-24 15,0 0-15,24 25 16,-24-25-1,0 25 1,0-25 0,-25 0-16,25 0 15,-1 25 1,-24-25-16,25 0 15,-25 0-15,25 0 32,0 0-32,-25 0 31,25 0 0,-25 25 16</inkml:trace>
  <inkml:trace contextRef="#ctx0" brushRef="#br0" timeOffset="5891">26169 9525 0,'0'0'16,"0"0"62,0 25-32,0-25-30,0 25 15,0-1-31,0-24 16,0 25-16,0-25 15,0 25 1,0-25-16,0 25 16,0 0-1,0 24-15,0-49 16,0 25-1,0 0 1,0 0-16,0-1 0,0-24 16,0 25-1,0 0-15,0-25 16,0 25-1,0 0 1,0-1-16,0 1 16,0 0-1,0 0-15,0 25 0,0-26 16,0 1-1,0 0-15,0 0 16,0 0 0,0 24-16,0-24 15,0 0-15,0 0 16,0-1-1,0 1-15,0-25 16,0 25 0,0 0-1,0-25-15,0 25 0,0-25 16,0 24-1,0-24-15,0 25 16,0 0 0,0-25-16,0 25 15,0-25-15,0 25 16,0-1-1,0-24 1,0 25-16,0-25 16,0 25-16,0-25 15,0 25-15,0 0 16,0-25-1,0 24 1,0-24 0,0 25-16,0 0 15,0-25 1,0 25-16,0-25 15,0 25 1,0-25-16,0 24 0,0 1 16,0-25-1,0 25 1,0-25-16,0 25 15,0-25 1,0 25-16,0-1 16,0-24-1,0 25-15,0-25 16,0 25-1,0 0 17,0-25-1,0 25 16</inkml:trace>
  <inkml:trace contextRef="#ctx0" brushRef="#br0" timeOffset="8755">24606 11088 0,'25'0'31,"-25"0"31,25 0-31,0 0-15,-1-25-16,1 25 16,25 0-16,-25 0 15,-1 0 1,26 0-16,-25 0 31,0 0-31,49 0 16,1 0-16,-26 0 15,1 0-15,-1 0 16,1-25-1,24 25 1,-24 0-16,-50 0 16,50 0-16,-26 0 15,1 0-15,0 0 16,25 0-16,-26 0 15,1-25 1,25 25 0,-25 0-16,-1 0 15,26 0 1,-25 0-16,0 0 0,-1 0 15,1 0 1,0 0-16,0 0 16,0 0-1,-25 0-15,25 0 16,-25 0-16,24 0 15,1 0 1,-25 0-16,25 0 16,25 0-16,-50 0 15,24 0 1,1 0-16,0 0 31,-25 0-31,25 0 16,-25 0-16,25 0 0,-1 0 15,-24 0 1,25 0-1,-25 0 1,25 0-16,-25 0 0,25 0 16,0 0-1,-25 0 1,0 0-1,24 0 17</inkml:trace>
  <inkml:trace contextRef="#ctx0" brushRef="#br0" timeOffset="11315">26119 9500 0,'0'0'78,"0"25"63,0-25-63,0 25-63,0-25 16,-24 25-15,24-25 0,0 24-1,0 1-15,-25-25 16,25 25-1,0-25-15,-25 25 16,25 0 0,0-25-1,0 0-15,0 24 0,0-24 16,-25 25-1,25-25 17,0 25-17,-25-25 16,25 25-31,0-25 47</inkml:trace>
  <inkml:trace contextRef="#ctx0" brushRef="#br0" timeOffset="12459">26119 9550 0,'25'0'62,"-25"0"-31,25 0 0,0 0-15,-25 0-16,0 0 16,25 0-16,-25 0 15,24 0 1,-24 25 15,25-25-31,-25 24 0,25 1 16,-25-25-1,25 25-15,-25-25 16,25 25-16,-1 0 15,-24-25 1,0 24-16,25-24 16,-25 0-16,0 25 15,25 0 1,0-25-1,-25 25 1,0-25 0,0 0-16,25 0 31,-25 25-31,0-25 47,0 0-47</inkml:trace>
  <inkml:trace contextRef="#ctx0" brushRef="#br0" timeOffset="15195">24780 10964 0,'0'0'31,"0"-25"-31,0 25 265,0 0-249,0 0-16,0 0 16,0 25-1,-25-25-15,0 0 16,25 24-1,-25 1-15,25-25 16,-24 25 15,24-25-31,0 0 16,-25 0 15,25 25-15,-25-25-1,25 25 32,0-25-16,0 0 16,-25 0-16,25 24 16,0-24 187,0 0-203,50 0-31,-1 25 0,-49-25 31,25 25-31,-25-25 0,25 0 16,-25 0 0,25 0-16,0 0 15,-25 0-15,24 25 31,-24-25-15,25 0 15,0 0 0,-25 0 16,0 25 94,25-25-141,-25 0 78,0 0-78</inkml:trace>
  <inkml:trace contextRef="#ctx0" brushRef="#br0" timeOffset="27371">23862 10592 0,'0'0'0,"0"-25"16,0 25 108,0 0-124,0 49 32,25 26-32,25 49 15,-1 0-15,-24-25 16,0-25-16,0-24 15,-25 25 1,24-1-16,1 0 16,-25 1-16,0-26 15,25-24-15,-25 25 16,0-25-1,0-1 1,25-24 0,-25 25-16,0-25 31,0 25 0</inkml:trace>
  <inkml:trace contextRef="#ctx0" brushRef="#br0" timeOffset="31066">26367 9674 0,'0'0'62,"0"0"-31,0 0-15,50 0-1,0 25-15,-1-1 32,26 1-32,-51 0 15,1 0-15,25-25 0,-25 25 16,-1-25-1,1 24 1,0-24-16,25 0 16,-50 0-1,49 0-15,-24 0 16,25 0-1,-1 0-15,26-49 0,-1-1 16,1-24-16,24-25 16,0 24-1,-25-24-15,-24 74 16,-25-24-1,0 24-15,-25 0 16,49 0-16,-49 25 16,0 0 15,0-25-31,25 25 15,-25 0-15,25 0 32</inkml:trace>
  <inkml:trace contextRef="#ctx0" brushRef="#br0" timeOffset="54367">26070 9947 0,'0'0'78,"0"0"-31,49 0-47,-24 0 15,99 0-15,-74 0 32,74 0-32,-75 0 31,26 0-31,-26 0 0,26 0 31,-1 0-31,-24 0 0,-1 0 31,1 0-31,0 0 0,-26 0 16,1-25-16,0 0 15,0 25 1,-25 0-16,25 0 16,0-25-1,-1 0 1,-24 1-1,0 24-15,0-25 16,25 25 0,-25 0-16,0-25 15,0 0-15,0 25 16,0-25-1,0 25 1,0-24-16,0-1 16,0 0-1,0-25-15,0 26 16,0-26-16,-25-24 15,-24 24-15,49 0 16,-50 1-16,25-1 16,-24 25-1,-1-24 1,25 24-16,-24 0 15,-1-24-15,0 49 16,1-25-16,-26 0 31,1 25-15,24-25-16,-74 25 15,25 0-15,25 0 16,24 0 0,1 0-16,-1 0 15,0 0-15,26 0 16,-1 0-16,0 0 31,0 0-31,0 0 16,0 0-16,1 0 0,24 0 15,-25 0 1,25 25-1,-50-25-15,50 50 0,-25-50 16,25 24 0,-49-24-16,49 25 15,-25 0-15,0 0 16,25 0-1,-25-1 1,25 1-16,0 0 16,-24 0-16,24-25 15,-25 49 1,25-24-16,0 0 15,0 25 1,0-50-16,0 24 16,0 26-1,0-25 1,0 0-16,25-1 15,-25 1-15,49 50 0,-24-26 16,25-24 0,-26 49-16,1-74 15,0 50 1,0-50-16,-25 25 15,49 0-15,-49-1 16,25-24 0,0 25-1,-25 0-15,25-25 16,-25 0-1,25 25-15,-25-25 16,25 0 0,-1 0-1,-24 0 1,25 0-16,-25 25 15,25-25-15,0 0 16,-25 0 0,25 0 15</inkml:trace>
  <inkml:trace contextRef="#ctx0" brushRef="#br0" timeOffset="57171">28600 14486 0,'-25'0'62,"0"0"-30,0 0-17,25 0 1,-49 0-1,-26 0 1,-49 0-16,-49 0 0,-26 0 16,-49 0-1,-74 0 1,148 25-16,0 24 0,50 1 15,0 0 1,25-26 0,0 26-16,25 24 0,-1-74 15,50 50 1,1-25-16,-26 0 15,25-1 1,0 1-16,1 0 16,-1 0-16,25 0 15,-25-1 1,0 1-1,25 0-15,0 0 16,0 0-16,0 24 16,-25 26-1,25-1-15,0-24 16,0 74-1,0 0-15,0-50 16,0-24 0,0-1-16,50 26 15,0-1-15,-50-24 16,49-25-1,-24 24-15,0-24 16,0 25-16,-1-50 16,1 24-1,25 1-15,-25 0 16,-1 0-16,1-25 15,25 49 1,24-24 0,-49 25-16,0-25 0,24-25 15,-24 49 1,50-49-16,-26 50 15,1-25 1,24 0 0,1-25-16,-1 24 15,1 1-15,-26-25 16,1 0-1,-25 0-15,24 0 16,-24 0 0,0 0-1,24 0-15,-24 0 0,0 0 16,49 0-1,-49-25-15,0 25 16,0-24-16,0 24 16,-1-25-1,1 0 1,0 25-1,0-25-15,0 0 0,49-24 16,-49 24-16,24-25 16,-24 1-1,25 24 1,-25-74-16,24 49 0,-24 0 15,0-74 1,25 75 0,-26-26-16,-24 26 15,0-26 1,25 1-16,-25-25 0,0 49 15,25 1 1,-25-1 0,0 25-16,0-25 15,0 26 1,0-1-16,0 25 0,0-25 15,0 0 1,0 0 0,0-24-16,0 24 15,0 0 1,0 0-16,0 1 0,-25-26 15,25 25 1,-25 0 0,25 1-16,-49-1 15,-1-25-15,1 25 16,-1-24-16,25 24 31,-49 0-31,24 0 16,0 1-16,1-1 15,-26 0-15,51 25 16,-1-25-1,-25 25 1,50 0-16,-25 0 16,25 0-16,-24 0 15</inkml:trace>
  <inkml:trace contextRef="#ctx0" brushRef="#br0" timeOffset="60162">25425 10939 0,'0'0'47,"-25"0"15,25-25-46,-25 25 0,0-25-1,1 25-15,-51-49 16,-24-1-16,-50-24 15,-25-26-15,-24 26 16,74 49 0,-99 25-1,173 0 1,1 0-16,-1 0 15,-24 25 1,49 0-16,0-25 16,0 25-16,0-1 15,1 1 1,-1 0-1,-25 0-15,25 0 16,25 49 0,-49-49-16,24 24 0,25 26 15,0-50 1,-25 49-16,25-24 15,0 24 1,0 1-16,0 24 16,0-50-1,25 1 1,0 0-16,-1-1 0,-24-49 15,25 25 1,-25-25-16,50 25 16,-50 0-1,25-25 1,0 0-16,-1 24 15,26-24-15,-25 25 16,24-25 0,26 0-16,-50 0 15,-1 0 1,1 0-16,25 0 0,-25 0 15,-1 0 1,-24 0-16,25 0 16,-25 0-1,25 0 1,0 0-16,24 0 0,-24 0 15,-25 0 1,50 0 0,-25 0-16,-1 0 15,26 0-15,-25 0 16,0-25-16,24 25 15,-24-24 1,0-26 0,0 50-16,24-25 0,-24 0 15,25 25 1,-50-49-1,25 49-15,-1-50 16,-24 50-16,25-25 16,-25 25-1,0-24-15,25-1 16,0-25-1,-25 25-15,0 1 16,0-1 0,25 0-16,-25 0 15,0-25-15,0 50 16,0-24-1,0-1 1,0 0 0,0 25-1,0-25-15,0 0 0,0 1 16,0-1-1,0 0-15,0 25 16,-25-25-16,25 25 16,0-25-1,0 1 1,-25 24-16,0-25 15,25 25 1,0-25 0,0 0 15</inkml:trace>
  <inkml:trace contextRef="#ctx0" brushRef="#br0" timeOffset="67162">28823 4787 0,'0'0'124,"25"0"-108,-25 25 0,0-25-16,49 25 31,-24 0-31,0-25 15,0 25-15,24 24 16,-24-24 0,0-25-16,0 25 15,0 0-15,0-25 16,-25 24-16,24-24 15,-24 0-15,25 25 16,-25-25 0,50 25-16,-50-25 15,0 0 1,25 25-1,-25-25-15,24 25 16,1-25 0,-25 0-16,25 0 15,-25 24-15,0 1 16,25-25-16,-25 0 15,25 0-15,-25 25 32,0-25-17,0 0 32,24 0-31,-24 25 171,0-25-140,0 0-32,0 25-15,-24-25 16,-1 24-16,0 1 31,-25 0-31,26 0 16,-1-25-1,0 25 1,0-1-16,0 1 15,25-25 1,0 0 0,-24 0-16,24 25 31,-25-25-31,25 25 31,-25-25-31,25 0 16,0 0-1,0 25 1,-25-25 15,25 0-15</inkml:trace>
  <inkml:trace contextRef="#ctx0" brushRef="#br0" timeOffset="78491">25276 10195 0,'0'25'218,"0"-1"-202,25 51-16,-25-26 31,25-24-31,-25 0 16,0 0-16,0 0 0,0-1 31,24 1-31,-24-25 15,0 25-15,0-25 0,0 25 32,0-25-32,0 25 46,0-1-46,0-24 16,0 25 0,25-25 15,-25 25 0</inkml:trace>
  <inkml:trace contextRef="#ctx0" brushRef="#br0" timeOffset="101081">28922 2356 0,'0'0'188,"0"0"-157,50 0-31,24 0 0,-24-24 15,24 24-15,1-25 16,-50 25 0,-1 0-16,1 0 31,-25 0-31,25 0 31,0 0-31,0 0 16,-25 0 15,24-25-16,-24 25 17</inkml:trace>
  <inkml:trace contextRef="#ctx0" brushRef="#br0" timeOffset="102235">29220 2356 0,'0'25'125,"0"-25"-94,0 25-31,0 0 47,0 74-47,25-25 0,-25-24 16,0 0-16,0 24 15,25-24-15,-25-25 16,24 24-1,-24-49 1,0 25-16,0-25 0,0 25 16,0-25-16,0 0 31,0 25-31,0-1 15,0-24 17,25 0-17</inkml:trace>
  <inkml:trace contextRef="#ctx0" brushRef="#br0" timeOffset="104727">28352 6077 0,'0'0'531,"0"25"-500,-25-25 0,25 25-31,-50 0 0,26-25 16,-1 49-16,0-24 15,0 0 1,25-25-16,-25 49 15,25-49 1,-24 25-16,24-25 16,-25 0-1,25 25-15,0-25 0,0 25 31,0 0-15,0-25-16,0 24 16,0-24-1,0 25 1,0 0-16,0-25 15,0 25-15,0-25 16,0 25 0,0-25-16,0 49 15,0-49 1,25 25-1,-25-25-15,0 25 16,24 0 0,-24-25-16,25 0 15,-25 24 1,50-24-16,-25 0 15,-1 25-15,26-25 16,-50 0 0,50 25-16,-26-25 15,1 0 1,25 0-1,-25 0 1,-1 0-16,26 0 0,-50 0 16,25 0-16,-25 0 15,25 0 1,-25 0-1,24 0-15,1 0 0,-25 0 32,25 0-17,-25-25 1</inkml:trace>
  <inkml:trace contextRef="#ctx0" brushRef="#br0" timeOffset="107833">25301 6400 0,'-25'0'359,"0"0"-343,-49 0-16,24 0 15,1 0-15,-26 24 16,26 1-16,24 0 31,-25-25-31,50 25 16,-50 0-16,50-25 15,-24 24-15,24-24 16,-25 25 0,0-25-1,25 0-15,0 25 16,0-25-1,0 25-15,-25-25 16,25 25 0,0-25-1,0 24-15,0-24 16,0 25-16,0 0 15,0-25-15,0 25 16,0 0 0,0-1-16,0 26 15,0-50 1,0 50-16,0-25 15,0-25-15,25 49 16,-25-49-16,50 50 16,-50-50-1,24 25 1,1-1-16,25 26 15,24-25 1,-24 0-16,-25-1 16,24-24-16,1 25 15,-25-25 1,24 0-16,-24 0 15,0 0 1,0 0-16,-25 0 16,25 0-1,-25 0-15,24 0 16,1 0-16,-25 0 15,25 0 17,-25 0-1,25 0 16</inkml:trace>
  <inkml:trace contextRef="#ctx0" brushRef="#br0" timeOffset="110322">24879 2530 0,'0'0'125,"0"0"-78,0 0-47,-25 0 15,0 0-15,25 25 31,-24-25-31,-1 49 0,-25-49 47,25 75-47,-24-75 0,49 25 16,0 0-1,0-25 1,-25 0-16,25 24 0,0-24 16,0 25-16,0 0 31,0-25-31,0 25 15,0 24-15,0-49 16,0 25 15,25 74-31,-25-74 16,25 25-16,-1-50 15,1 25 1,0-25-16,0 24 16,-25 1-1,49-25 1,-24 0-16,0 0 15,-25 0 1,25 0-16,-25 0 16,25 0-16,-25 0 15,25 0 1,-1 0-16,-24 0 15,25 0-15,-25 0 16,25 0-16,0 0 16,-25 0 30,0 0-46,25 0 16</inkml:trace>
  <inkml:trace contextRef="#ctx0" brushRef="#br0" timeOffset="112906">25003 446 0,'25'0'31,"124"-24"-31,-75 24 0,25-25 15,25 25 1,-49 0-16,-26-25 16,1 25-16,-25 0 15,0 0 1,-1 0-1,-24 0-15,25 0 16,-25 0-16,25 0 31,-25 0-15,25 0-1</inkml:trace>
  <inkml:trace contextRef="#ctx0" brushRef="#br0" timeOffset="114176">25425 471 0,'0'0'31,"25"0"31,-25 25-46,24 0-16,1 49 16,0 75-1,25 0-15,-1-50 16,-24 25-16,0-25 15,0-24 1,-25-26-16,24-24 16,1 25-1,-25-50-15,0 25 16,0-25-16,0 24 31,0 1-15</inkml:trace>
  <inkml:trace contextRef="#ctx0" brushRef="#br0" timeOffset="146525">25474 9847 0,'0'0'46,"0"0"48,50 0-63,124-24-31,247-1 16,150-25-16,-50 25 0,-149 25 31,-99 0-31,-75-24 16,-24 24-16,-75 0 31,-25-25-31,-24 25 0,-25 0 31,0 0-31,-1 0 16,-24 0-16,25 0 31,-25 0 0</inkml:trace>
  <inkml:trace contextRef="#ctx0" brushRef="#br0" timeOffset="148672">23862 14486 0,'0'0'78,"0"0"-62,50 0-1,99-25 1,123 0-16,76-24 16,-1-26-16,-25 50 15,-24 1 1,-75-1-1,-99 25-15,-24-25 16,-51 25-16,-49 0 16,25 0-16,-25 0 15,25 0 16,0 0-31,-25 0 16,24 0 31</inkml:trace>
  <inkml:trace contextRef="#ctx0" brushRef="#br0" timeOffset="152312">27632 17165 0,'25'0'16,"0"0"-16,49-25 15,1 0 1,-1 0-1,-24 1-15,-1-1 0,26 0 16,-25 25 0,-26-25-1,26 0-15,0 1 16,-1-1-1,26 0-15,-26 0 16,1 25-16,-25-25 16,49 1-16,-24-1 15,-26 25 1,26-25-1,-50 0-15,50 25 16,-26 0-16,1-25 16,-25 25-16,25 0 15,-25 0 1,25-24-1,0 24 1,-1-25 0</inkml:trace>
  <inkml:trace contextRef="#ctx0" brushRef="#br0" timeOffset="166723">3026 9327 0,'0'0'125,"0"0"-94,25 0-31,25-25 16,346 25-16,-73 0 31,297 0-31,-422 0 31,224 49-31,-323-24 16,25 0-1,-74 0 1,0-25-16,24 25 15,-24-25-15,-1 0 16,-24 0-16,25 24 16,-1-24-1,1 0 1,-1 25-1,-24-25-15,0 0 16,0 0 0,0 0-16,24 0 15,-24 0-15,0 0 16,0 0-1,-25 0 1,25 0 0,-1 0-16,-24 0 0,25 0 15,-25 0 1,25 0-16,-25 0 15,25 0 1,0 0 0,-25 0-16,24 0 31,-24 0-16</inkml:trace>
  <inkml:trace contextRef="#ctx0" brushRef="#br0" timeOffset="184312">9847 11981 0,'25'0'47,"50"0"-47,49 0 0,124 0 15,124 0 1,-50 0 0,26 0-16,-51 0 0,1 0 15,0 0 1,49 0-1,-25 49-15,-123-49 16,-1 50 0,25-25-16,1 24 15,-51-24 1,-24 0-16,-25 0 15,-25 0-15,25-1 16,-24 1-16,-51 0 16,26-25-1,-1 0 1,-24 0-16,-26 0 0,1 0 15,0 25 1,-25-25-16,25 0 16,0 0-1,-25 0 1,24 0-1</inkml:trace>
  <inkml:trace contextRef="#ctx0" brushRef="#br0" timeOffset="-118179.73">30113 4762 0,'-25'0'125,"25"0"-78,-25 0-32,0 0 1,-24 0-1,-1 0-15,-24 0 16,-50 0-16,25 0 16,24 0 15,-49 50-31,25-50 15,49 25 1,1 0-16,-1 0 16,1-25-16,49 24 0,-50-24 15,50 0 1,-25 25-16,25 0 15,-50 0 1,50 0 0,-24-25-16,-1 24 15,0-24 1,25 50-16,-25-50 15,25 50-15,-25-50 16,25 24-16,0 26 16,-24-50-1,24 50-15,0-26 16,-25 1-16,25 25 15,0-25 1,0-25 0,0 49-16,0-24 15,0 0 1,0 24-16,0-49 0,0 25 15,0 0 1,25 0-16,-25 0 16,24-1-16,-24 1 31,50-25-31,-50 25 15,50 0-15,-26-25 16,1 25-16,25-25 16,0 24-1,-1-24 1,1 0-16,24 0 15,-49 0-15,25 0 16,-26 0-16,26 0 16,0 0-1,-26-24-15,26 24 16,-25-25-1,0 0 1,-1 25-16,1-50 0,0 50 16,0-24-1,-25-1 1,49 0-16,-49 0 15,25-24-15,0 49 16,0-50-16,0 0 16,-1 1-1,26-26 1,-25 26-16,0-1 15,-1 1-15,1-26 16,0 26-16,0-1 31,-25 0-31,25 1 16,-25 24-16,0 0 15,0-25-15</inkml:trace>
  <inkml:trace contextRef="#ctx0" brushRef="#br0" timeOffset="-115553.73">30138 3870 0,'0'-25'31,"0"25"47,-25-25-63,0 25-15,0 0 16,0 0-16,-24 0 16,24 0-16,0 0 31,0 0-31,1 0 0,-1 0 15,25 0-15,-25 0 16,0 0-16,25 0 31,-25 0-31,25 0 16,-24 0-16,24 0 15,-25 25-15,0 0 16,25-25-16,-25 0 16,25 24 15,-25-24-31,25 25 15,-24-25-15,24 25 16,-25-25-16,25 25 16,0-25-16,0 0 15,-25 0 1,25 25-1,0-1-15,-25-24 16,25 0-16,0 25 16,0-25-16,0 25 15,0-25 16,0 50-31,0-50 0,0 49 16,0-24 0,0 0-16,0 0 15,0 24-15,0-49 31,0 50-31,25-25 16,-25-1-16,25 1 16,0 0-16,-25 0 15,24 0-15,1-1 16,-25-24-1,25 25 1,-25-25-16,25 25 16,0-25-1,-25 25 1,24-25-1,-24 0 1,25 0 0,-25 0-16,25 0 15,0 0 1,0 0-16,-1 0 15,1 0-15,0 0 16,0 0 0,0 0-1,-1 0-15,26-25 16,-25 25-16,-25 0 15,25 0 1,-1-25-16,-24 25 16,25 0-1,-25 0-15,25-25 16,-25 1-16,25 24 15,-25 0 1,25-25-16,-25 25 16,25-50-16,-1 50 15,-24-25 1,25-24-16,-25 24 15,0 0-15,25 0 16,-25 1 0,25-26-16,-25 25 15,0 0-15,0 1 16,0-1-1,0 0 1,0 25-16,0-25 16,0 0-1,0 1 1,0 24-16,0-50 0,0 25 15,-25-24-15,-25-26 32,1 50-32,-51-74 15,51 74-15,24-24 16,-25 49-16,26-25 15,-1 0 1,25 25-16,-25 0 16,0-25-1</inkml:trace>
  <inkml:trace contextRef="#ctx0" brushRef="#br0" timeOffset="-111931.73">30460 4093 0,'0'0'140,"0"0"-109,25 0-31,25 25 16,-26-1-16,26 26 16,-50-25-16,50 0 15,-50-1 1,24-24-16,1 0 15,-25 25-15,25-25 16,-25 0 0,25 0-16,0 0 15,-25 0 1,24 0-1,1 0-15,0 0 0,49-25 16,26-74-16,24 0 16,-25 0 15,50-50-31,-50 0 15,-25 50-15,-49 49 16,0 25-16,-25 25 16,25-24-16,-25 24 15,0 0 16,0-25-31,0 0 32,25 25-17</inkml:trace>
  <inkml:trace contextRef="#ctx0" brushRef="#br0" timeOffset="-108064.73">27756 2208 0,'25'0'140,"0"0"-93,-25 0-31,25 0-1,-25 0 1,49 0-16,-24 0 15,0 0-15,25 24 16,-26-24-16,1 0 16,25 25-1,-50-25 1,25 0-16,0 0 15,-1 0 1,-24 0-16,25 0 16,-25 0-1,25 0 1,0 0 31,-25 0 15,0 0 250,0-25-296,0 1-16,0-51 15,0-24 1,0 25-1,0 24-15,0 0 0,0 26 16,0 24 0,0-25-16,0 25 15,0-25 1,0 0-1,0 25 17,0-25 14</inkml:trace>
  <inkml:trace contextRef="#ctx0" brushRef="#br0" timeOffset="-104056.73">28451 4936 0,'0'0'47,"-25"0"31,0 0-31,25 0-32,-24 0 1,24 0-16,-50 0 15,50 50 1,-50-50-16,50 25 31,-49-1-31,49-24 16,-25 0-16,25 25 0,0-25 15,0 0 1,-25 0 0,25 25-16,-25-25 31,25 25-16,0-25 1,0 0 202,0 0-186,0 25-17,25-25-15,25 0 16,-25 24-1,-1-24-15,26 25 16,-50-25-16,25 0 16,0 0-16,-25 0 15,24 25 1,-24-25-1,25 0 17,-25 0-32,25 25 31,0-25-16,-25 0 17,25 0-17,-25 25 16,24-25-15,-24 0-16,25 0 16,-25 24-16,0 1 15,0-25 1,25 0-16,-25 25 15,0-25 17,25 25-32,-25-25 15,0 0 1,0 25-1</inkml:trace>
  <inkml:trace contextRef="#ctx0" brushRef="#br0" timeOffset="-99974.73">29840 5457 0,'0'0'110,"0"25"-64,25-25-30,-25 0 15,25 25-31,-1-25 0,1 24 16,0 1-16,0-25 15,24 0 1,-49 25-16,50-25 16,0 0-16,-26 0 15,51 0 1,-25 0-1,49-25-15,0-49 32,25-25-32,0-50 0,-25 25 15,0 49-15,-49 26 31,-50 24-31,25 0 0,-25 25 16,25-25 0,-25 1-1,24 24 1,-24 0 15</inkml:trace>
  <inkml:trace contextRef="#ctx0" brushRef="#br0" timeOffset="-96328.73">28377 4862 0,'0'0'171,"0"0"-171,0 0 32,0 25-32,-25-25 0,25 24 15,-25-24 1,25 25-1,0-25-15,-25 0 0,25 25 16,0 0 0,-25-25-1,25 25 1,-24-25-16,24 0 15,0 24 17,0-24-1,-25 0-16,25 25 17,0 0 108,0-25-93,0 0-32,0 25 17,0-25-17,-25 0 1,25 25-1,0-25 17,0 24-1,0 1 125,0-25-141,25 0-15,24 0 16,-24 0 0,50 0-16,-26 25 15,1-25 1,-1 25-16,1-25 15,-25 25 1,24-25-16,-24 0 16,0 0-16,0 24 15,-25-24 16,25 0-31,-25 0 0</inkml:trace>
  <inkml:trace contextRef="#ctx0" brushRef="#br0" timeOffset="-84545.73">26987 967 0,'25'0'63,"-25"0"-17,25 0-30,0 0 0,0 0-1,0 0 1,-1 0-16,1 0 15,0 0-15,0 0 47,49-24-47,-49 24 0,0 0 16,-25 0-16,49 0 15,-24-25-15,0 25 16,25 0 0,-26 0-16,1 0 31,-25 0-31,25 0 15,-25 0-15,25 0 16,-25 0 0,25 0-16,-1 0 0,-24 0 15,25 0 1,-25 0-16,25 0 15,0 0 1,-25 0 0,25 0-1,-25 0 1,24 0-1,-24 0 17,25 0-1,0 0-16,-25 0 17</inkml:trace>
  <inkml:trace contextRef="#ctx0" brushRef="#br0" timeOffset="-78395.73">28029 1265 0,'25'0'94,"25"25"-78,-1 49-1,1-49-15,0 49 16,-1-49-1,26 25 1,-26-25-16,1 49 16,-1-49-16,1 25 15,0-26-15,-26 1 16,1-25-1,-25 25 1,25-25 0,0 25-1,-25 0 1,25-25-1,-1 24 1,-24-24 15,0 0-15,0 25 15,25-25-15</inkml:trace>
  <inkml:trace contextRef="#ctx0" brushRef="#br0" timeOffset="-75894.73">30386 2952 0,'0'0'94,"49"0"-79,26 0-15,-26 49 32,75 1-32,-24 0 0,-51-26 31,-24 1-31,49 0 0,-74 0 31,50 0-31,-50-25 16,25 24-16,-25-24 0,25 0 31,-1 25-31,-24-25 31,25 0-31,-25 25 31,0-25-15,25 0 15,-25 25-15</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0-11-02T07:05:46.110"/>
    </inkml:context>
    <inkml:brush xml:id="br0">
      <inkml:brushProperty name="width" value="0.05292" units="cm"/>
      <inkml:brushProperty name="height" value="0.05292" units="cm"/>
      <inkml:brushProperty name="color" value="#FF0000"/>
    </inkml:brush>
  </inkml:definitions>
  <inkml:trace contextRef="#ctx0" brushRef="#br0">30014 9748 0,'0'0'62,"0"0"-46,24 0-1,1-25 1,0 25-16,25-24 16,-26 24-16,1 0 15,25 0-15,-25 0 16,0-25-1,24 25-15,-24-25 16,0 25 0,24 0-1,-24 0-15,0 0 16,0 0-16,0-25 15,24 25 1,-24-25-16,0 25 16,24 0-1,-24-24-15,0 24 16,0 0-16,0 0 15,24 0 1,1 0-16,-25 0 16,-1 0-16,26 0 15,-25-25 1,0 25-1,24 0-15,-24 0 16,0 0-16,24 0 16,-24 0-1,-25 0 1,25 0-16,0 0 0,-25 0 31,25 0-31,0 0 16,-1 0-16,1 0 15,-25 0-15,25 0 16,0 0-1,-25 0-15,25 0 32,-25 0-32,24 0 0,1 0 15,-25 0 1,25 0-16,-25 0 0,25 0 15,-25 0 1,25 0 0,-1 0 15,-24 0 0,25 0 16</inkml:trace>
  <inkml:trace contextRef="#ctx0" brushRef="#br0" timeOffset="6579">26392 9748 0,'0'0'203,"0"-25"-141,25 25-46,0 0 0,24 0-1,1 0-15,24-24 31,-24 24-31,24-25 16,1 25-16,-1-25 16,1 25-16,-1 0 15,-24 0-15,-25 0 16,-1 0-1,1-25-15,0 25 16,25 0 0,-50 0-16,24 0 15,-24 0-15,25 0 16,0 0-1,-25 0 1,25 0-16,0 0 31,49 0-31,-49 0 0,0 0 16,-1 0-1,1 0-15,0 0 16,-25 0 0,25 0-16,-25 0 15,25 0 1,-1 0-16,-24 0 15,25 0 1,0 0-16,0 0 16,-25 0-1,0-25-15,25 25 16,-25 0-16,24 0 15,-24 0 17,25 0-1,0 0 31</inkml:trace>
  <inkml:trace contextRef="#ctx0" brushRef="#br0" timeOffset="8925">26640 9996 0,'0'0'203,"0"0"-203,25 0 16,0 0-16,0 0 15,24-25 1,-24 1 0,0 24-16,-25 0 15,25 0 1,-25 0-1,24 0-15,1 0 32,-25 0-1,0-25 0,25 25-15</inkml:trace>
  <inkml:trace contextRef="#ctx0" brushRef="#br0" timeOffset="12151">26863 9897 0,'0'0'172,"0"0"-157,0 25 1,0 0-16,0-1 16,25 1-16,-25 25 15,0-25-15,0-25 16,0 25-1,0-1-15,25-24 32,-25 25-32,0-25 15,0 25-15,0 0 16,25-25-1,-25 25 1,0-25 0,0 24-1,0-24-15,0 25 16,0-25-16,0 25 15,0-25-15,0 25 32,25-25-17,-25 25 16,0-1 16,0-24 94,0-24-126,0-1 1,0 0-16,0 0 31,-25-24-31,25-1 16,0 25-16,-25-24 15,25 24 1,-25 0-16,25 0 15,0 0 1,0 0-16,-25 25 16,25-24-1,0 24-15,0 0 16,0-25-16,0 0 15,-24 25 1,24-25 0,-25 25-1,25 0 1,0 0-1,0-25 1,-25 25 15,25 0 0,-25 0 32,0 0-16,25 0-16,-24 0 16,24 0-16,0 0-16,0 25-15,0-25 16,-25 50 0,25-50-1,0 25-15,0-25 16,0 24-16,0 1 15,0-25-15,0 25 16,0-25 0,0 25-1,0 0 1,-25-25-16,25 25 15,0-25 1,0 24 0,0-24 15,0 25 31,0-25 79,25 0-126,24 0-15,-24 0 16,0 0-1,49 0-15,-74 0 16,25 0-16,0 0 16,0 0-1,-25 0-15,25-25 16,-25 25-1,24 0 1,-24 0 0,25 0-1,-25 0 16,0-24 1,25 24-17,-25 0 16,25-25 1,-25 25-17,25 0 16,0 0 1,-25 0-17,24 0 32,-24 0 0</inkml:trace>
  <inkml:trace contextRef="#ctx0" brushRef="#br0" timeOffset="14448">27434 9971 0,'0'0'156,"0"0"-125,0 0-15,0 0-16,0 0 0,0 25 31,-25 0-31,25 0 47,0 0-47,0-25 0,0 25 16,0-1-16,0-24 15,0 25 1,0-25-16,0 25 0,0 0 31,0-25-31,0 25 31,0-25-31,0 0 16,0 24-16,0-24 15,50 25 1,-50 0-16,25-25 16,24 0-1,-24 0-15,0 0 16,0 25-1,-1-25-15,-24 0 16,25 0-16,-25 0 16,25 0-1,-25 0-15,25 0 31,0 0-15,-25 0 0,24 0-1,-24 0 1,25 0-1,0 0-15,-25-25 16,0 25 0,0-25-16,25 0 15,-25 25 1,0-24-1,0 24-15,0-25 16,0 25 0,0-25-16,0 0 15,0 25 1,0-25-16,0 1 15,0-1 1,0-25-16,-25 50 16,25-50-16,-25 50 15,0-24-15,1-1 16,24 0-1,-25 25-15,0-25 16,0 25 0,25-25-1,0 25-15,-25 0 0,1 0 16,24 0-1,-25 0-15,25-24 16,-25 24 0,0 0-1,25 0-15,-25 0 16,25 0-16,-24 0 15,24 0-15,-25 0 16,0 0 0,25 0-16,-25 0 15,25 0-15,-25 0 31,1 0-31,24 0 16,-25 0 15,25 24 47,0 1-31,0-25-16,0 25 0,0-25 1,0 25-1,0-25 0,0 0-31</inkml:trace>
  <inkml:trace contextRef="#ctx0" brushRef="#br0" timeOffset="19817">28947 11187 0,'-25'0'47,"0"-25"-47,1 25 0,-1 0 16,-25-25-16,50 25 31,-25 0-31,1 0 0,-1 0 15,0 0-15,0 0 16,0 0 0,1 0-16,-26 0 15,25 0 16,-24 0-31,49 0 16,-50 0-16,25 0 16,25 0-16,-25 0 15,1 0 1,24 0-16,-25 0 15,0 0 1,0 0 0,-24 0-16,49 0 0,-25 0 15,0 0-15,0 25 31,0-25-15,25 25-16,-24-25 16,-1 0-16,25 25 15,-25-25 1,25 0-16,0 25 15,-25-1-15,25-24 16,-25 0 0,0 0-16,25 25 15,0-25-15,-24 0 16,24 25-1,0-25 1,-25 25 0,0-25-1,25 25-15,0-25 0,0 0 31,-25 0-31,25 24 16,0-24-16,0 0 16,-25 0-1,25 25 1,0-25-16,0 25 31,-24-25-15,24 0-1,-25 0 1,25 25 15,0-25-15,0 0 30,-25 0-30,25 25 31,0-25 0,0 24-16,0-24-16,0 25 1,25-25-16,0 25 16,24 0-16,-49-25 15,50 25 1,24-1-16,-24-24 15,0 25 1,-1 0-16,-24-25 16,25 0-16,-1 25 15,1-25 1,-25 0-16,-1 0 15,1 0 1,0 25-16,0-25 16,0 0-1,-1 0-15,1 0 16,0 0-1,0 0-15,24 0 16,-49 0-16,50 0 16,-25 0-1,-25 0-15,49 0 16,-49 0-16,25 0 15,0 0 1,0 0-16,24 0 16,-49 0-1,25 0 1,-25 0-16,25 0 15,0 0 1,-25 0 0,25-25-16,-25 25 15,24 0 1,1-25-16,-25 25 0,25-25 15,-25 25 1,0-25 0,25 25-16,-25 0 15,0-24-15,25 24 16,-25-25-16,0 0 15,25 25 1,-25-25-16,0 25 16,0-25-1,0 1-15,0 24 16,0-25-16,0 25 31,0-25-31,0 25 16,-25-25-16,25 0 15,-50 1-15,50-1 16,-25 25-16,25 0 15</inkml:trace>
  <inkml:trace contextRef="#ctx0" brushRef="#br0" timeOffset="22773">29096 6871 0,'0'0'31,"0"25"-31,0 0 0,0 24 31,0-24-31,0 25 16,0-26 0,0 1-16,0 25 0,25-25 15,-25-1 1,25 26-16,-25-25 15,24 0 1,-24-1-16,0 1 16,0 0-16,0-25 15,0 25 1,25 0-1,-25-25-15,0 24 16,0-24 0,0 25-16,0-25 31,0 0-16,0 25 17</inkml:trace>
  <inkml:trace contextRef="#ctx0" brushRef="#br0" timeOffset="24170">28972 6921 0,'0'49'16,"-25"-24"-16,25 25 16,0-26-1,-25 26-15,25-25 16,0-25-16,-25 49 15,25-24 1,0 0-16,0-25 16,0 25-1,0-25 1,0 25-16,-24-1 15,24-24 1,0 25-16,0-25 16,0 25-16,0-25 15,0 25-15,0 0 16,0-25 15,0 24 0,0-24 32,0 0 46,0 0-94,49 0 1,-24 0 0,49-24-16,-24-1 15,25 25-15,-51-25 31,26 0-31,-25 25 16,0 0-16,24 0 0,-49-25 16,25 25-16,0-24 31,0 24-31,-25 0 15,24 0 1,-24 0 0,0 0-1,25 0 1</inkml:trace>
  <inkml:trace contextRef="#ctx0" brushRef="#br0" timeOffset="26403">29766 6995 0,'0'0'62,"-25"0"-30,25 0-1,-25 0 0,25 0-31,-25 0 31,25 0-15,-25 0 15,25 0-15,-24 25-1,24-25-15,0 25 16,0-1-1,0-24-15,0 25 16,0-25 0,0 25-1,0-25 1,0 25-1,0 0-15,0-25 0,0 24 16,0-24 0,0 25-16,24 0 15,-24 0 1,25-25-16,-25 25 15,0-25-15,25 24 16,-25-24 0,25 0-1,-25 25-15,25-25 0,-25 0 16,24 0-1,-24 25 1,25-25-16,0 0 16,-25 0-16,25 25 15,-25-25-15,25 0 16,-25 0-1,24 0 1,1 0-16,-25 0 16,25 0-16,-25 0 15,25 0 1,0 0-1,-25 0 1,0 0-16,0-25 31,24 25-15,-24 0-16,0-25 15,0 25 1,0-25 15,0 1-15,0 24-1,0-25-15,0 25 32,0-25-32,0 25 15,0-25 1,0 0-16,0 25 15,0-24 1,0 24 0,0-25-16,0 25 15,-24-25-15,24 25 16,-25-25-1,25 25-15,-25 0 16,25-25 0,0 25-16,-25 0 15,0 0 1,25-24-16,-24 24 15,24-25 1,-25 25 0,25 0-16,-25 0 0,0 0 15,25-25 1,-25 25-1,25 0 1,-24 0 0,24 0-16,-25 0 15,0 0 16,25 0 1</inkml:trace>
  <inkml:trace contextRef="#ctx0" brushRef="#br0" timeOffset="107180">27583 14139 0,'0'0'32,"25"0"-32,-1 0 62,-24 0-46,25 0-1,-25 0 1,25 0-16,-25 0 15,25 0 1,0-25 0,-25 25-16,24 0 15,-24 0-15,25 0 16,0 0 15,-25 0-31,25 0 16,-25 0-16,25-25 15,-25 25-15,24-25 16,1 25-1,-25 0 1,25 0-16,-25 0 16,25-25-1,-25 25 1,25-24 15,-1 24-31,-24-25 16,0 25-1,0 0-15,0-25 16,25 25-16,-25-25 31,0 25-15,25 0-1,-25-25 1,25 25-16,-25-24 0,0 24 15,0 0 17,0-25-32,0 25 0,25-25 15,-25 0 1,0 25-16,0-25 15,25 25 1,-25-24 15,0 24-15,0-25-1,0 25 1,0-25 0,0 25 15,0-25-16,0 25 1,0-25 15,0 1 0,0 24-15,0-25 15,0 25-15,0-25 15,0 25 0,0 0 0,0-25-15,0 25 0,-25-25-1,25 25-15,-25 0 16,0 0-1,25 0 1,-25 0 0,25 0-1,-25 0 1,1 0-16,24 0 15,-25 0 1,25 0-16,-25 0 16,25 0-1,-25 0 1,0 0-1,25 25-15,0-25 16,-24 0 0,24 0-16,0 25 31,-25-25-31,25 0 0,0 25 0,-25-25 31,25 25-31,0-1 16,-25-24-1,25 0-15,0 25 16,0-25-1,0 25 1,0 0-16,0-25 16,0 25-1,0-25 1,0 24-16,0-24 15,0 25 1,0 0-16,0-25 16,0 25-1,0-25 1,0 25-1,0-1 1,25-24 0,-25 25-1,0-25-15,25 25 16,-25-25-1,0 0 1,25 25 0,-25 0-1,24-25 1,-24 0-16,25 0 15,-25 24 1,0-24-16</inkml:trace>
  <inkml:trace contextRef="#ctx0" brushRef="#br0" timeOffset="113309">28873 13444 0,'0'-25'32,"0"25"14,0-24-14,0 24 14,0-25-30,0 25 0,-25-25 15,25 25-16,-25 0-15,0 0 16,25 0 0,-25 0-16,25 0 15,-24 0-15,-1 0 16,25 0-1,-25 0 1,25 0 0,-25 0-1,25 0-15,-25 0 16,1 0 15,24 0 0,-25 0-15,25-25-1,0 25-15,-25 0 32,0 0 14,25 0-46,-25 0 32,25 0-17,-24 0 16,24 0 1,-25 0-17,0 0 16,25 0 1,-25 0-1,25 0-16,0 0 1,0 0 0,-25 0-16,25 25 0,0 0 15,-24-25-15,24 0 16,0 25-1,-25-25-15,25 24 32,0-24-32,0 0 15,0 25 1,-25 0-1,25-25 17,0 25-17,0-25 16,0 25-15,0-1 0,0-24-1,0 25 1,0-25-1,0 25 1,0-25-16,0 25 16,0 0-1,0-25 1,0 24-1,0-24 1,0 25-16,0 0 16,25-25-1,-25 0 1,0 25-1,25-25-15,-1 0 16,-24 25-16,0-25 16,25 0-16,-25 0 15,25 24 1,0-24-1,-25 0-15,25 25 16,-25-25-16,24 0 16,-24 0-16,25 0 15,0 0 1,-25 0-16,25 0 31,-25 0-31,25 0 16,-1 0-1,-24 0-15,25 0 16,-25 0-1,25 0 1,-25 0 0,25 0-1,0 0-15,-25 0 16,0 0-16,24-25 15,-24 25-15,0 0 32,25-24-32,0 24 15,-25-25 1,0 25-16,25-25 15,-25 0 1,0 25 0,0-25-16,25 25 31,-25 0-31,0-24 0,0-1 15,0 25 1,0 0-16,0-25 16,0 25-1,0-25-15,0 25 16,0-25-1,0 1 1,0 24-16,0-25 16,0 25-1,0-25 1,0 0-1,0 25-15,0-25 16,0 25 0,0-24-1,0 24 16,0-25 1,0 0-1,0 25-16,0 0 17</inkml:trace>
  <inkml:trace contextRef="#ctx0" brushRef="#br0" timeOffset="117063">26690 12626 0,'0'0'141,"0"0"-126,0 24 1,25-24 15,-25 0-31,0 25 16,24-25-16,-24 0 31,25 0-31,0 0 16,-25 0-1,25 0-15,-25 0 16,25 0-1,-1 0-15,1 0 16,-25 0-16,50 0 16,-1-25 15,1 1-31,-25-26 15,25 50-15,-50-50 16,24 50 0,1-24-16,0 24 15,-25-25-15,0 0 16,25 25-1,0-25-15,-25 25 16,0 0 0,24-25-16,-24 1 15,0 24-15,25 0 16,-25-25-16,25 25 31,0 0 0,-25-25-15</inkml:trace>
  <inkml:trace contextRef="#ctx0" brushRef="#br0" timeOffset="119495">26591 13816 0,'0'0'234,"0"0"-218,0 25-16,0-25 15,24 0 1,-24 25-16,0 0 15,25-25-15,0 24 32,-25-24-32,0 25 15,25-25 1,-25 0-16,0 25 15,25-25 1,-25 25-16,0-25 16,24 0-1,-24 25 1,25-25-1,-25 0 32,0 0-31,25 0 15,-25 0 0,0 0-15,25 0-1,0-25-15,-1-25 16,26 1 0,-50-1-16,50 0 31,-50 1-31,24 24 15,-24 25-15,25-25 16,-25 0 0,0 25-1,0 0-15,25-24 0,-25 24 16,0-25-1,0 25 1,0-25 15,0 25 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3EFD-1C05-4CE2-9211-884DB7121E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5EB7A8-4EE0-4BD4-A7D0-94233DAEC3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1BEEDD-9E27-41E5-86A6-98A5F1C8ABD2}"/>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5" name="Footer Placeholder 4">
            <a:extLst>
              <a:ext uri="{FF2B5EF4-FFF2-40B4-BE49-F238E27FC236}">
                <a16:creationId xmlns:a16="http://schemas.microsoft.com/office/drawing/2014/main" id="{34E6ED5E-E95D-4101-8B9A-F80961E32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D6922-C2DF-47B3-B4F7-86B07A53AEA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62066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6412-0589-4793-8766-384B8439D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AEBC19-7D75-43E1-B897-FAF50F037F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B2982-8427-435C-A318-B54EB642EACA}"/>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5" name="Footer Placeholder 4">
            <a:extLst>
              <a:ext uri="{FF2B5EF4-FFF2-40B4-BE49-F238E27FC236}">
                <a16:creationId xmlns:a16="http://schemas.microsoft.com/office/drawing/2014/main" id="{0047D937-31CB-4B89-8720-76D0160869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11B21-62C6-44C4-9BC8-A3FD8DC73AC1}"/>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808280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AE016-1ABB-41B2-AD4B-B7F9C540F1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699A83-666B-4F2C-8C6C-08298985E2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AC877-79F5-4467-80A5-4A5DC6064E4A}"/>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5" name="Footer Placeholder 4">
            <a:extLst>
              <a:ext uri="{FF2B5EF4-FFF2-40B4-BE49-F238E27FC236}">
                <a16:creationId xmlns:a16="http://schemas.microsoft.com/office/drawing/2014/main" id="{CFDC7753-AC45-4AE9-85AF-FB925D6B04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02C026-83DB-48AB-B455-4839344B6BD3}"/>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14742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DF1D-AFD3-4599-9E66-8B0C232F85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C1415F-4A3C-45B7-A1DC-AB3894086C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23E74-DD17-4F71-BA1D-76F845FEC4FD}"/>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5" name="Footer Placeholder 4">
            <a:extLst>
              <a:ext uri="{FF2B5EF4-FFF2-40B4-BE49-F238E27FC236}">
                <a16:creationId xmlns:a16="http://schemas.microsoft.com/office/drawing/2014/main" id="{33A5782B-7726-4DA8-A7D3-068AED45B4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A1D034-65E4-43DC-B702-CCC45AA87A70}"/>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818774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1D50-EA1C-4E2C-8566-230D18FE3E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77B9B2-AF3A-41F1-9E9D-A5ED4BA773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679F6-017D-4D59-833C-FB06C38A454F}"/>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5" name="Footer Placeholder 4">
            <a:extLst>
              <a:ext uri="{FF2B5EF4-FFF2-40B4-BE49-F238E27FC236}">
                <a16:creationId xmlns:a16="http://schemas.microsoft.com/office/drawing/2014/main" id="{03AAD583-2473-4878-8FFD-F7D6800C34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06285D-BD76-470D-955C-45648EDDE0A4}"/>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82458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0727-32F8-45BB-8001-3C8AE9D215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3E7DCC-0F1A-4C86-B4B7-C4AA6DF886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F5BC58-0BE8-43B1-AEB9-441F061981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2C5169-825A-4AED-AB39-E6C1EAABF8EC}"/>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6" name="Footer Placeholder 5">
            <a:extLst>
              <a:ext uri="{FF2B5EF4-FFF2-40B4-BE49-F238E27FC236}">
                <a16:creationId xmlns:a16="http://schemas.microsoft.com/office/drawing/2014/main" id="{84737121-916C-4C25-878F-6FFB4AC4AE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CBBC6A-DCE7-4D9E-A097-0CF0F643AA57}"/>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56614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A86A-58BD-4344-A4EA-0A66FBB772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DFB37B-B5AA-45DB-8195-98F1BC520B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432949-D069-4BAB-8700-E790460E0A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0A8444-1288-441E-BF46-555AE6310A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2C5395-0480-4334-ACEB-96EE40D822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2E6D7D-DA57-4427-BDDD-3654A23E4F55}"/>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8" name="Footer Placeholder 7">
            <a:extLst>
              <a:ext uri="{FF2B5EF4-FFF2-40B4-BE49-F238E27FC236}">
                <a16:creationId xmlns:a16="http://schemas.microsoft.com/office/drawing/2014/main" id="{0DDD4753-E3C4-4697-BCF7-790D7E1931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41DECA8-3CD9-4CFE-BDAD-CF1520559103}"/>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26604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D1F7-2955-4DBA-91B6-1B3222FD3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7B72A9-E0F5-46E4-9DFE-D9CF959FCA1F}"/>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4" name="Footer Placeholder 3">
            <a:extLst>
              <a:ext uri="{FF2B5EF4-FFF2-40B4-BE49-F238E27FC236}">
                <a16:creationId xmlns:a16="http://schemas.microsoft.com/office/drawing/2014/main" id="{1F08653F-26E4-4520-92EB-5753D0A68C8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4E3FA71-A7D1-46EF-8F76-5EF8C05AE71A}"/>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184344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AB8FA1-DFC0-4F8E-B2DF-C2A03E08291B}"/>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3" name="Footer Placeholder 2">
            <a:extLst>
              <a:ext uri="{FF2B5EF4-FFF2-40B4-BE49-F238E27FC236}">
                <a16:creationId xmlns:a16="http://schemas.microsoft.com/office/drawing/2014/main" id="{A633F043-BA51-4FC7-95E0-1D4513F66FB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632F419-FE35-48C9-8117-FD2578287D9F}"/>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146461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F2BCE-5D00-481C-8A09-5208A789F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171BAB-6C19-4103-9B99-B720628A6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1F54A6-DCB3-454C-AAC6-541EFC106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E772E5-DAB3-47D5-B1BD-1890136A9F8F}"/>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6" name="Footer Placeholder 5">
            <a:extLst>
              <a:ext uri="{FF2B5EF4-FFF2-40B4-BE49-F238E27FC236}">
                <a16:creationId xmlns:a16="http://schemas.microsoft.com/office/drawing/2014/main" id="{5591CF9B-EFB7-4E24-97DB-FAF24DA0D7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6E0C92-1F31-4FBF-B67D-D920554B12AC}"/>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83647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F0A8-B03C-4B89-9050-D132678EA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5A608A-828C-48F4-9844-180745D1B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7084B4-76D6-4981-85E1-188F6866E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C52C-07AC-4643-8679-09AF10FC8A7F}"/>
              </a:ext>
            </a:extLst>
          </p:cNvPr>
          <p:cNvSpPr>
            <a:spLocks noGrp="1"/>
          </p:cNvSpPr>
          <p:nvPr>
            <p:ph type="dt" sz="half" idx="10"/>
          </p:nvPr>
        </p:nvSpPr>
        <p:spPr/>
        <p:txBody>
          <a:bodyPr/>
          <a:lstStyle/>
          <a:p>
            <a:fld id="{72345051-2045-45DA-935E-2E3CA1A69ADC}" type="datetimeFigureOut">
              <a:rPr lang="en-US" smtClean="0"/>
              <a:t>10/17/2022</a:t>
            </a:fld>
            <a:endParaRPr lang="en-US" dirty="0"/>
          </a:p>
        </p:txBody>
      </p:sp>
      <p:sp>
        <p:nvSpPr>
          <p:cNvPr id="6" name="Footer Placeholder 5">
            <a:extLst>
              <a:ext uri="{FF2B5EF4-FFF2-40B4-BE49-F238E27FC236}">
                <a16:creationId xmlns:a16="http://schemas.microsoft.com/office/drawing/2014/main" id="{D1E8446F-B190-4F33-A531-4964523D29D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F704F0-3344-4E6D-A93D-5F86ABC6D1F2}"/>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812179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64F660-5428-40C5-A37D-744D2762A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49F6DD-B66B-4F49-B17E-C2F08B8469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C5BCB-28B4-4CEE-8E50-DBEE212E12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t>10/17/2022</a:t>
            </a:fld>
            <a:endParaRPr lang="en-US" dirty="0"/>
          </a:p>
        </p:txBody>
      </p:sp>
      <p:sp>
        <p:nvSpPr>
          <p:cNvPr id="5" name="Footer Placeholder 4">
            <a:extLst>
              <a:ext uri="{FF2B5EF4-FFF2-40B4-BE49-F238E27FC236}">
                <a16:creationId xmlns:a16="http://schemas.microsoft.com/office/drawing/2014/main" id="{DC39F0B1-50CD-497D-AEAC-3180A7F200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1E88391-96B0-4CEC-8FAF-1678039B2F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31944576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5.emf"/><Relationship Id="rId4" Type="http://schemas.openxmlformats.org/officeDocument/2006/relationships/customXml" Target="../ink/ink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customXml" Target="../ink/ink7.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customXml" Target="../ink/ink8.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customXml" Target="../ink/ink9.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customXml" Target="../ink/ink10.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customXml" Target="../ink/ink11.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5.emf"/><Relationship Id="rId4" Type="http://schemas.openxmlformats.org/officeDocument/2006/relationships/customXml" Target="../ink/ink12.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3.emf"/><Relationship Id="rId4" Type="http://schemas.openxmlformats.org/officeDocument/2006/relationships/customXml" Target="../ink/ink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6.png"/><Relationship Id="rId7" Type="http://schemas.openxmlformats.org/officeDocument/2006/relationships/customXml" Target="../ink/ink15.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emf"/><Relationship Id="rId5" Type="http://schemas.openxmlformats.org/officeDocument/2006/relationships/customXml" Target="../ink/ink14.xm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4.emf"/><Relationship Id="rId5" Type="http://schemas.openxmlformats.org/officeDocument/2006/relationships/customXml" Target="../ink/ink16.xm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5.emf"/><Relationship Id="rId4" Type="http://schemas.openxmlformats.org/officeDocument/2006/relationships/customXml" Target="../ink/ink17.xml"/></Relationships>
</file>

<file path=ppt/slides/_rels/slide6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03E2-BFAB-4F31-A2E3-236E78CE7929}"/>
              </a:ext>
            </a:extLst>
          </p:cNvPr>
          <p:cNvSpPr>
            <a:spLocks noGrp="1"/>
          </p:cNvSpPr>
          <p:nvPr>
            <p:ph type="ctrTitle"/>
          </p:nvPr>
        </p:nvSpPr>
        <p:spPr>
          <a:xfrm>
            <a:off x="-11788" y="0"/>
            <a:ext cx="5950857" cy="3566160"/>
          </a:xfrm>
          <a:scene3d>
            <a:camera prst="obliqueBottomLeft"/>
            <a:lightRig rig="threePt" dir="t"/>
          </a:scene3d>
        </p:spPr>
        <p:txBody>
          <a:bodyPr anchor="b">
            <a:noAutofit/>
          </a:bodyPr>
          <a:lstStyle/>
          <a:p>
            <a:pPr algn="ctr">
              <a:lnSpc>
                <a:spcPct val="90000"/>
              </a:lnSpc>
            </a:pPr>
            <a:r>
              <a:rPr lang="en-US" sz="4800" b="1" dirty="0">
                <a:latin typeface="Times New Roman" panose="02020603050405020304" pitchFamily="18" charset="0"/>
                <a:cs typeface="Times New Roman" panose="02020603050405020304" pitchFamily="18" charset="0"/>
              </a:rPr>
              <a:t>INTRODUCTION </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TO </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MECHANICS</a:t>
            </a:r>
          </a:p>
        </p:txBody>
      </p:sp>
      <p:sp>
        <p:nvSpPr>
          <p:cNvPr id="3" name="Subtitle 2">
            <a:extLst>
              <a:ext uri="{FF2B5EF4-FFF2-40B4-BE49-F238E27FC236}">
                <a16:creationId xmlns:a16="http://schemas.microsoft.com/office/drawing/2014/main" id="{D85BCE67-DBEA-49F9-9BF1-D1D8FAE4142E}"/>
              </a:ext>
            </a:extLst>
          </p:cNvPr>
          <p:cNvSpPr>
            <a:spLocks noGrp="1"/>
          </p:cNvSpPr>
          <p:nvPr>
            <p:ph type="subTitle" idx="1"/>
          </p:nvPr>
        </p:nvSpPr>
        <p:spPr>
          <a:xfrm>
            <a:off x="890339" y="4636008"/>
            <a:ext cx="3734014" cy="1572768"/>
          </a:xfrm>
        </p:spPr>
        <p:txBody>
          <a:bodyPr>
            <a:normAutofit/>
          </a:bodyPr>
          <a:lstStyle/>
          <a:p>
            <a:endParaRPr lang="en-US" dirty="0"/>
          </a:p>
        </p:txBody>
      </p:sp>
      <p:pic>
        <p:nvPicPr>
          <p:cNvPr id="15" name="Picture 3">
            <a:extLst>
              <a:ext uri="{FF2B5EF4-FFF2-40B4-BE49-F238E27FC236}">
                <a16:creationId xmlns:a16="http://schemas.microsoft.com/office/drawing/2014/main" id="{3C65EE23-EF2A-4B6F-8EDA-8893D17404F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l="11184" r="2186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49788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EE74-ACDD-49BF-8389-11CD21473063}"/>
              </a:ext>
            </a:extLst>
          </p:cNvPr>
          <p:cNvSpPr>
            <a:spLocks noGrp="1"/>
          </p:cNvSpPr>
          <p:nvPr>
            <p:ph type="ctrTitle"/>
          </p:nvPr>
        </p:nvSpPr>
        <p:spPr>
          <a:xfrm>
            <a:off x="638882" y="3577456"/>
            <a:ext cx="10909640" cy="1687814"/>
          </a:xfrm>
        </p:spPr>
        <p:txBody>
          <a:bodyPr anchor="b">
            <a:normAutofit/>
          </a:bodyPr>
          <a:lstStyle/>
          <a:p>
            <a:pPr algn="ctr"/>
            <a:endParaRPr lang="en-US" sz="10000"/>
          </a:p>
        </p:txBody>
      </p:sp>
      <p:sp>
        <p:nvSpPr>
          <p:cNvPr id="3" name="Subtitle 2">
            <a:extLst>
              <a:ext uri="{FF2B5EF4-FFF2-40B4-BE49-F238E27FC236}">
                <a16:creationId xmlns:a16="http://schemas.microsoft.com/office/drawing/2014/main" id="{9292DDF1-4B57-4C08-848C-13C2846C6A39}"/>
              </a:ext>
            </a:extLst>
          </p:cNvPr>
          <p:cNvSpPr>
            <a:spLocks noGrp="1"/>
          </p:cNvSpPr>
          <p:nvPr>
            <p:ph type="subTitle" idx="1"/>
          </p:nvPr>
        </p:nvSpPr>
        <p:spPr>
          <a:xfrm>
            <a:off x="638881" y="5660607"/>
            <a:ext cx="10909643" cy="552659"/>
          </a:xfrm>
        </p:spPr>
        <p:txBody>
          <a:bodyPr anchor="t">
            <a:normAutofit/>
          </a:bodyPr>
          <a:lstStyle/>
          <a:p>
            <a:pPr algn="ctr"/>
            <a:endParaRPr lang="en-US" sz="2400" dirty="0"/>
          </a:p>
        </p:txBody>
      </p:sp>
      <p:pic>
        <p:nvPicPr>
          <p:cNvPr id="4" name="Picture 3">
            <a:extLst>
              <a:ext uri="{FF2B5EF4-FFF2-40B4-BE49-F238E27FC236}">
                <a16:creationId xmlns:a16="http://schemas.microsoft.com/office/drawing/2014/main" id="{C51ECCE6-AD49-4B7B-9C71-9DEC6E9EDB3E}"/>
              </a:ext>
            </a:extLst>
          </p:cNvPr>
          <p:cNvPicPr>
            <a:picLocks noChangeAspect="1"/>
          </p:cNvPicPr>
          <p:nvPr/>
        </p:nvPicPr>
        <p:blipFill>
          <a:blip r:embed="rId2"/>
          <a:stretch>
            <a:fillRect/>
          </a:stretch>
        </p:blipFill>
        <p:spPr>
          <a:xfrm>
            <a:off x="406928" y="304651"/>
            <a:ext cx="11373548" cy="5231833"/>
          </a:xfrm>
          <a:prstGeom prst="rect">
            <a:avLst/>
          </a:prstGeom>
        </p:spPr>
      </p:pic>
    </p:spTree>
    <p:extLst>
      <p:ext uri="{BB962C8B-B14F-4D97-AF65-F5344CB8AC3E}">
        <p14:creationId xmlns:p14="http://schemas.microsoft.com/office/powerpoint/2010/main" val="4179421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DE1CA1-C0DE-421C-95CE-9D01E510EB17}"/>
              </a:ext>
            </a:extLst>
          </p:cNvPr>
          <p:cNvSpPr/>
          <p:nvPr/>
        </p:nvSpPr>
        <p:spPr>
          <a:xfrm>
            <a:off x="4082565" y="400103"/>
            <a:ext cx="5272450"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Triangle Law of Vectors</a:t>
            </a:r>
            <a:endParaRPr lang="en-US" sz="36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FEA3CC75-7372-41F4-A180-184C3C1E078A}"/>
              </a:ext>
            </a:extLst>
          </p:cNvPr>
          <p:cNvSpPr/>
          <p:nvPr/>
        </p:nvSpPr>
        <p:spPr>
          <a:xfrm>
            <a:off x="206326" y="1114755"/>
            <a:ext cx="11765280" cy="1200329"/>
          </a:xfrm>
          <a:prstGeom prst="rect">
            <a:avLst/>
          </a:prstGeom>
        </p:spPr>
        <p:txBody>
          <a:bodyPr wrap="square">
            <a:spAutoFit/>
          </a:bodyPr>
          <a:lstStyle/>
          <a:p>
            <a:r>
              <a:rPr lang="en-US" sz="2400" b="1" dirty="0">
                <a:solidFill>
                  <a:schemeClr val="accent3">
                    <a:lumMod val="75000"/>
                  </a:schemeClr>
                </a:solidFill>
                <a:effectLst>
                  <a:outerShdw blurRad="38100" dist="38100" dir="2700000" algn="tl">
                    <a:srgbClr val="000000">
                      <a:alpha val="43137"/>
                    </a:srgbClr>
                  </a:outerShdw>
                </a:effectLst>
                <a:latin typeface="Times-Roman"/>
              </a:rPr>
              <a:t>The </a:t>
            </a:r>
            <a:r>
              <a:rPr lang="en-US" sz="2400" b="1" i="1" dirty="0">
                <a:solidFill>
                  <a:schemeClr val="accent3">
                    <a:lumMod val="75000"/>
                  </a:schemeClr>
                </a:solidFill>
                <a:effectLst>
                  <a:outerShdw blurRad="38100" dist="38100" dir="2700000" algn="tl">
                    <a:srgbClr val="000000">
                      <a:alpha val="43137"/>
                    </a:srgbClr>
                  </a:outerShdw>
                </a:effectLst>
                <a:latin typeface="Times-Italic"/>
              </a:rPr>
              <a:t>Triangle Law of Forces (vectors) </a:t>
            </a:r>
            <a:r>
              <a:rPr lang="en-US" sz="2400" b="1" dirty="0">
                <a:solidFill>
                  <a:schemeClr val="accent3">
                    <a:lumMod val="75000"/>
                  </a:schemeClr>
                </a:solidFill>
                <a:effectLst>
                  <a:outerShdw blurRad="38100" dist="38100" dir="2700000" algn="tl">
                    <a:srgbClr val="000000">
                      <a:alpha val="43137"/>
                    </a:srgbClr>
                  </a:outerShdw>
                </a:effectLst>
                <a:latin typeface="Times-Roman"/>
              </a:rPr>
              <a:t>may be stated as </a:t>
            </a:r>
            <a:r>
              <a:rPr lang="en-US" sz="2400" b="1" i="1" dirty="0">
                <a:solidFill>
                  <a:schemeClr val="accent3">
                    <a:lumMod val="75000"/>
                  </a:schemeClr>
                </a:solidFill>
                <a:effectLst>
                  <a:outerShdw blurRad="38100" dist="38100" dir="2700000" algn="tl">
                    <a:srgbClr val="000000">
                      <a:alpha val="43137"/>
                    </a:srgbClr>
                  </a:outerShdw>
                </a:effectLst>
                <a:latin typeface="Times-Italic"/>
              </a:rPr>
              <a:t>if two forces (vectors) acting on a body are represented one after another by the sides of a triangle, their resultant is represented by the closing side of the triangle taken from the first point to the last point</a:t>
            </a:r>
            <a:r>
              <a:rPr lang="en-US" b="1" i="1" dirty="0">
                <a:solidFill>
                  <a:schemeClr val="accent3">
                    <a:lumMod val="75000"/>
                  </a:schemeClr>
                </a:solidFill>
                <a:effectLst>
                  <a:outerShdw blurRad="38100" dist="38100" dir="2700000" algn="tl">
                    <a:srgbClr val="000000">
                      <a:alpha val="43137"/>
                    </a:srgbClr>
                  </a:outerShdw>
                </a:effectLst>
                <a:latin typeface="Times-Italic"/>
              </a:rPr>
              <a:t>.</a:t>
            </a:r>
            <a:endParaRPr lang="en-US" b="1" dirty="0">
              <a:solidFill>
                <a:schemeClr val="accent3">
                  <a:lumMod val="75000"/>
                </a:schemeClr>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A992863F-8875-40F2-B681-71D6A49BE5F6}"/>
              </a:ext>
            </a:extLst>
          </p:cNvPr>
          <p:cNvSpPr/>
          <p:nvPr/>
        </p:nvSpPr>
        <p:spPr>
          <a:xfrm>
            <a:off x="3260970" y="3714830"/>
            <a:ext cx="664268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Polygon Law of Forces (Vectors)</a:t>
            </a:r>
            <a:endParaRPr lang="en-US" sz="36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5BF1081F-934C-47E1-A9DD-14619CE1841D}"/>
              </a:ext>
            </a:extLst>
          </p:cNvPr>
          <p:cNvSpPr/>
          <p:nvPr/>
        </p:nvSpPr>
        <p:spPr>
          <a:xfrm>
            <a:off x="206326" y="4976077"/>
            <a:ext cx="11765280" cy="1569660"/>
          </a:xfrm>
          <a:prstGeom prst="rect">
            <a:avLst/>
          </a:prstGeom>
        </p:spPr>
        <p:txBody>
          <a:bodyPr wrap="square">
            <a:spAutoFit/>
          </a:bodyPr>
          <a:lstStyle/>
          <a:p>
            <a:r>
              <a:rPr lang="en-US" sz="2400" b="1" i="1" dirty="0">
                <a:solidFill>
                  <a:schemeClr val="accent3">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a number of concurrent forces (vectors) acting simultaneously on a body are represented in magnitude and direction by the sides of a polygon, taken in a order, then the resultant is represented in magnitude and direction by the closing side of the polygon, taken from the first point to the last point.</a:t>
            </a:r>
            <a:endParaRPr lang="en-US" sz="2400" b="1" dirty="0">
              <a:solidFill>
                <a:schemeClr val="accent3">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745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E6E7-35C9-43A1-9882-ADFAEFF524E5}"/>
              </a:ext>
            </a:extLst>
          </p:cNvPr>
          <p:cNvSpPr>
            <a:spLocks noGrp="1"/>
          </p:cNvSpPr>
          <p:nvPr>
            <p:ph type="ctrTitle"/>
          </p:nvPr>
        </p:nvSpPr>
        <p:spPr>
          <a:xfrm>
            <a:off x="841248" y="448056"/>
            <a:ext cx="10515600" cy="1124712"/>
          </a:xfrm>
        </p:spPr>
        <p:txBody>
          <a:bodyPr>
            <a:normAutofit/>
          </a:bodyPr>
          <a:lstStyle/>
          <a:p>
            <a:r>
              <a:rPr lang="en-US" sz="2400" dirty="0">
                <a:latin typeface="Times New Roman" panose="02020603050405020304" pitchFamily="18" charset="0"/>
                <a:cs typeface="Times New Roman" panose="02020603050405020304" pitchFamily="18" charset="0"/>
              </a:rPr>
              <a:t>A system of four concurrent forces acting on a body are shown in Fig. . </a:t>
            </a:r>
            <a:r>
              <a:rPr lang="en-US" sz="2400" i="1" dirty="0">
                <a:latin typeface="Times New Roman" panose="02020603050405020304" pitchFamily="18" charset="0"/>
                <a:cs typeface="Times New Roman" panose="02020603050405020304" pitchFamily="18" charset="0"/>
              </a:rPr>
              <a:t>AB </a:t>
            </a:r>
            <a:r>
              <a:rPr lang="en-US" sz="2400" dirty="0">
                <a:latin typeface="Times New Roman" panose="02020603050405020304" pitchFamily="18" charset="0"/>
                <a:cs typeface="Times New Roman" panose="02020603050405020304" pitchFamily="18" charset="0"/>
              </a:rPr>
              <a:t>represents </a:t>
            </a: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1 and </a:t>
            </a:r>
            <a:r>
              <a:rPr lang="en-US" sz="2400" i="1" dirty="0">
                <a:latin typeface="Times New Roman" panose="02020603050405020304" pitchFamily="18" charset="0"/>
                <a:cs typeface="Times New Roman" panose="02020603050405020304" pitchFamily="18" charset="0"/>
              </a:rPr>
              <a:t>BC </a:t>
            </a:r>
            <a:r>
              <a:rPr lang="en-US" sz="2400" dirty="0">
                <a:latin typeface="Times New Roman" panose="02020603050405020304" pitchFamily="18" charset="0"/>
                <a:cs typeface="Times New Roman" panose="02020603050405020304" pitchFamily="18" charset="0"/>
              </a:rPr>
              <a:t>represent </a:t>
            </a: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2. Hence according to triangle law of forces </a:t>
            </a:r>
            <a:r>
              <a:rPr lang="en-US" sz="2400" i="1" dirty="0">
                <a:latin typeface="Times New Roman" panose="02020603050405020304" pitchFamily="18" charset="0"/>
                <a:cs typeface="Times New Roman" panose="02020603050405020304" pitchFamily="18" charset="0"/>
              </a:rPr>
              <a:t>AC </a:t>
            </a:r>
            <a:r>
              <a:rPr lang="en-US" sz="2400" dirty="0">
                <a:latin typeface="Times New Roman" panose="02020603050405020304" pitchFamily="18" charset="0"/>
                <a:cs typeface="Times New Roman" panose="02020603050405020304" pitchFamily="18" charset="0"/>
              </a:rPr>
              <a:t>represents the resultant of </a:t>
            </a: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1 and </a:t>
            </a:r>
            <a:r>
              <a:rPr lang="en-US" sz="2400" i="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2, say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1.</a:t>
            </a:r>
          </a:p>
        </p:txBody>
      </p:sp>
      <p:pic>
        <p:nvPicPr>
          <p:cNvPr id="4" name="Picture 3">
            <a:extLst>
              <a:ext uri="{FF2B5EF4-FFF2-40B4-BE49-F238E27FC236}">
                <a16:creationId xmlns:a16="http://schemas.microsoft.com/office/drawing/2014/main" id="{91F36A8A-A00A-46DD-96E6-5838833EC6BB}"/>
              </a:ext>
            </a:extLst>
          </p:cNvPr>
          <p:cNvPicPr>
            <a:picLocks noChangeAspect="1"/>
          </p:cNvPicPr>
          <p:nvPr/>
        </p:nvPicPr>
        <p:blipFill>
          <a:blip r:embed="rId2"/>
          <a:stretch>
            <a:fillRect/>
          </a:stretch>
        </p:blipFill>
        <p:spPr>
          <a:xfrm>
            <a:off x="1021219" y="1489311"/>
            <a:ext cx="3502269" cy="2941906"/>
          </a:xfrm>
          <a:prstGeom prst="rect">
            <a:avLst/>
          </a:prstGeom>
        </p:spPr>
      </p:pic>
      <p:pic>
        <p:nvPicPr>
          <p:cNvPr id="5" name="Picture 4">
            <a:extLst>
              <a:ext uri="{FF2B5EF4-FFF2-40B4-BE49-F238E27FC236}">
                <a16:creationId xmlns:a16="http://schemas.microsoft.com/office/drawing/2014/main" id="{6738F778-30DF-40EF-8751-43AEAAB7E5D7}"/>
              </a:ext>
            </a:extLst>
          </p:cNvPr>
          <p:cNvPicPr>
            <a:picLocks noChangeAspect="1"/>
          </p:cNvPicPr>
          <p:nvPr/>
        </p:nvPicPr>
        <p:blipFill>
          <a:blip r:embed="rId3"/>
          <a:stretch>
            <a:fillRect/>
          </a:stretch>
        </p:blipFill>
        <p:spPr>
          <a:xfrm>
            <a:off x="8657705" y="1354677"/>
            <a:ext cx="2404024" cy="3464066"/>
          </a:xfrm>
          <a:prstGeom prst="rect">
            <a:avLst/>
          </a:prstGeom>
        </p:spPr>
      </p:pic>
      <p:sp>
        <p:nvSpPr>
          <p:cNvPr id="6" name="Rectangle 5">
            <a:extLst>
              <a:ext uri="{FF2B5EF4-FFF2-40B4-BE49-F238E27FC236}">
                <a16:creationId xmlns:a16="http://schemas.microsoft.com/office/drawing/2014/main" id="{6471CA8E-648D-4584-93E2-24456FCBEFFB}"/>
              </a:ext>
            </a:extLst>
          </p:cNvPr>
          <p:cNvSpPr/>
          <p:nvPr/>
        </p:nvSpPr>
        <p:spPr>
          <a:xfrm>
            <a:off x="512834" y="5430752"/>
            <a:ext cx="10844014" cy="1200329"/>
          </a:xfrm>
          <a:prstGeom prst="rect">
            <a:avLst/>
          </a:prstGeom>
        </p:spPr>
        <p:txBody>
          <a:bodyPr wrap="square">
            <a:spAutoFit/>
          </a:bodyPr>
          <a:lstStyle/>
          <a:p>
            <a:r>
              <a:rPr lang="en-US" sz="2400" dirty="0">
                <a:latin typeface="Times-Roman"/>
              </a:rPr>
              <a:t>If </a:t>
            </a:r>
            <a:r>
              <a:rPr lang="en-US" sz="2400" i="1" dirty="0">
                <a:latin typeface="Times-Italic"/>
              </a:rPr>
              <a:t>CD </a:t>
            </a:r>
            <a:r>
              <a:rPr lang="en-US" sz="2400" dirty="0">
                <a:latin typeface="Times-Roman"/>
              </a:rPr>
              <a:t>is drawn to represent </a:t>
            </a:r>
            <a:r>
              <a:rPr lang="en-US" sz="2400" i="1" dirty="0">
                <a:latin typeface="Times-Italic"/>
              </a:rPr>
              <a:t>F</a:t>
            </a:r>
            <a:r>
              <a:rPr lang="en-US" sz="2400" dirty="0">
                <a:latin typeface="Times-Roman"/>
              </a:rPr>
              <a:t>3, then from the triangle law of forces </a:t>
            </a:r>
            <a:r>
              <a:rPr lang="en-US" sz="2400" i="1" dirty="0">
                <a:latin typeface="Times-Italic"/>
              </a:rPr>
              <a:t>AD </a:t>
            </a:r>
            <a:r>
              <a:rPr lang="en-US" sz="2400" dirty="0">
                <a:latin typeface="Times-Roman"/>
              </a:rPr>
              <a:t>represents the resultant of </a:t>
            </a:r>
            <a:r>
              <a:rPr lang="en-US" sz="2400" i="1" dirty="0">
                <a:latin typeface="Times-Italic"/>
              </a:rPr>
              <a:t>R</a:t>
            </a:r>
            <a:r>
              <a:rPr lang="en-US" sz="2400" dirty="0">
                <a:latin typeface="Times-Roman"/>
              </a:rPr>
              <a:t>1 and </a:t>
            </a:r>
            <a:r>
              <a:rPr lang="en-US" sz="2400" i="1" dirty="0">
                <a:latin typeface="Times-Italic"/>
              </a:rPr>
              <a:t>F</a:t>
            </a:r>
            <a:r>
              <a:rPr lang="en-US" sz="2400" dirty="0">
                <a:latin typeface="Times-Roman"/>
              </a:rPr>
              <a:t>3. In other words, </a:t>
            </a:r>
            <a:r>
              <a:rPr lang="en-US" sz="2400" i="1" dirty="0">
                <a:latin typeface="Times-Italic"/>
              </a:rPr>
              <a:t>AD </a:t>
            </a:r>
            <a:r>
              <a:rPr lang="en-US" sz="2400" dirty="0">
                <a:latin typeface="Times-Roman"/>
              </a:rPr>
              <a:t>represents the resultant of </a:t>
            </a:r>
            <a:r>
              <a:rPr lang="en-US" sz="2400" i="1" dirty="0">
                <a:latin typeface="Times-Italic"/>
              </a:rPr>
              <a:t>F</a:t>
            </a:r>
            <a:r>
              <a:rPr lang="en-US" sz="2400" dirty="0">
                <a:latin typeface="Times-Roman"/>
              </a:rPr>
              <a:t>1, </a:t>
            </a:r>
            <a:r>
              <a:rPr lang="en-US" sz="2400" i="1" dirty="0">
                <a:latin typeface="Times-Italic"/>
              </a:rPr>
              <a:t>F</a:t>
            </a:r>
            <a:r>
              <a:rPr lang="en-US" sz="2400" dirty="0">
                <a:latin typeface="Times-Roman"/>
              </a:rPr>
              <a:t>2 and </a:t>
            </a:r>
            <a:r>
              <a:rPr lang="en-US" sz="2400" i="1" dirty="0">
                <a:latin typeface="Times-Italic"/>
              </a:rPr>
              <a:t>F</a:t>
            </a:r>
            <a:r>
              <a:rPr lang="en-US" sz="2400" dirty="0">
                <a:latin typeface="Times-Roman"/>
              </a:rPr>
              <a:t>3. Let it be called as </a:t>
            </a:r>
            <a:r>
              <a:rPr lang="en-US" sz="2400" i="1" dirty="0">
                <a:latin typeface="Times-Italic"/>
              </a:rPr>
              <a:t>R</a:t>
            </a:r>
            <a:r>
              <a:rPr lang="en-US" sz="2400" dirty="0">
                <a:latin typeface="Times-Roman"/>
              </a:rPr>
              <a:t>2.</a:t>
            </a:r>
            <a:endParaRPr lang="en-US" sz="2400" dirty="0"/>
          </a:p>
        </p:txBody>
      </p:sp>
    </p:spTree>
    <p:extLst>
      <p:ext uri="{BB962C8B-B14F-4D97-AF65-F5344CB8AC3E}">
        <p14:creationId xmlns:p14="http://schemas.microsoft.com/office/powerpoint/2010/main" val="154955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397A-AA96-4754-9E18-629386AFA208}"/>
              </a:ext>
            </a:extLst>
          </p:cNvPr>
          <p:cNvSpPr>
            <a:spLocks noGrp="1"/>
          </p:cNvSpPr>
          <p:nvPr>
            <p:ph type="ctrTitle"/>
          </p:nvPr>
        </p:nvSpPr>
        <p:spPr>
          <a:xfrm>
            <a:off x="841248" y="448056"/>
            <a:ext cx="10515600" cy="1124712"/>
          </a:xfrm>
        </p:spPr>
        <p:txBody>
          <a:bodyPr>
            <a:normAutofit fontScale="90000"/>
          </a:bodyPr>
          <a:lstStyle/>
          <a:p>
            <a:r>
              <a:rPr lang="en-US" sz="2000" dirty="0">
                <a:latin typeface="Times New Roman" panose="02020603050405020304" pitchFamily="18" charset="0"/>
                <a:cs typeface="Times New Roman" panose="02020603050405020304" pitchFamily="18" charset="0"/>
              </a:rPr>
              <a:t>Consider the two forces </a:t>
            </a:r>
            <a:r>
              <a:rPr lang="en-US" sz="2000" i="1"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1 and </a:t>
            </a:r>
            <a:r>
              <a:rPr lang="en-US" sz="2000" i="1"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2 acting on a particle as shown in Fig . Let the angle between the two forces be θ. If parallelogram </a:t>
            </a:r>
            <a:r>
              <a:rPr lang="en-US" sz="2000" i="1" dirty="0">
                <a:latin typeface="Times New Roman" panose="02020603050405020304" pitchFamily="18" charset="0"/>
                <a:cs typeface="Times New Roman" panose="02020603050405020304" pitchFamily="18" charset="0"/>
              </a:rPr>
              <a:t>ABCD </a:t>
            </a:r>
            <a:r>
              <a:rPr lang="en-US" sz="2000" dirty="0">
                <a:latin typeface="Times New Roman" panose="02020603050405020304" pitchFamily="18" charset="0"/>
                <a:cs typeface="Times New Roman" panose="02020603050405020304" pitchFamily="18" charset="0"/>
              </a:rPr>
              <a:t>is drawn as shown in Fig. with </a:t>
            </a:r>
            <a:r>
              <a:rPr lang="en-US" sz="2000" i="1" dirty="0">
                <a:latin typeface="Times New Roman" panose="02020603050405020304" pitchFamily="18" charset="0"/>
                <a:cs typeface="Times New Roman" panose="02020603050405020304" pitchFamily="18" charset="0"/>
              </a:rPr>
              <a:t>AB </a:t>
            </a:r>
            <a:r>
              <a:rPr lang="en-US" sz="2000" dirty="0" err="1">
                <a:latin typeface="Times New Roman" panose="02020603050405020304" pitchFamily="18" charset="0"/>
                <a:cs typeface="Times New Roman" panose="02020603050405020304" pitchFamily="18" charset="0"/>
              </a:rPr>
              <a:t>respresenting</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1 and </a:t>
            </a:r>
            <a:r>
              <a:rPr lang="en-US" sz="2000" i="1" dirty="0">
                <a:latin typeface="Times New Roman" panose="02020603050405020304" pitchFamily="18" charset="0"/>
                <a:cs typeface="Times New Roman" panose="02020603050405020304" pitchFamily="18" charset="0"/>
              </a:rPr>
              <a:t>AD </a:t>
            </a:r>
            <a:r>
              <a:rPr lang="en-US" sz="2000" dirty="0">
                <a:latin typeface="Times New Roman" panose="02020603050405020304" pitchFamily="18" charset="0"/>
                <a:cs typeface="Times New Roman" panose="02020603050405020304" pitchFamily="18" charset="0"/>
              </a:rPr>
              <a:t>representing </a:t>
            </a:r>
            <a:r>
              <a:rPr lang="en-US" sz="2000" i="1"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2 to some scale, according to parallelogram law of forces </a:t>
            </a:r>
            <a:r>
              <a:rPr lang="en-US" sz="2000" i="1" dirty="0">
                <a:latin typeface="Times New Roman" panose="02020603050405020304" pitchFamily="18" charset="0"/>
                <a:cs typeface="Times New Roman" panose="02020603050405020304" pitchFamily="18" charset="0"/>
              </a:rPr>
              <a:t>AC </a:t>
            </a:r>
            <a:r>
              <a:rPr lang="en-US" sz="2000" dirty="0">
                <a:latin typeface="Times New Roman" panose="02020603050405020304" pitchFamily="18" charset="0"/>
                <a:cs typeface="Times New Roman" panose="02020603050405020304" pitchFamily="18" charset="0"/>
              </a:rPr>
              <a:t>represents the resultant </a:t>
            </a:r>
            <a:r>
              <a:rPr lang="en-US" sz="2000" i="1" dirty="0">
                <a:latin typeface="Times New Roman" panose="02020603050405020304" pitchFamily="18" charset="0"/>
                <a:cs typeface="Times New Roman" panose="02020603050405020304" pitchFamily="18" charset="0"/>
              </a:rPr>
              <a:t>R</a:t>
            </a:r>
            <a:r>
              <a:rPr lang="en-US" sz="2000" dirty="0">
                <a:latin typeface="Times New Roman" panose="02020603050405020304" pitchFamily="18" charset="0"/>
                <a:cs typeface="Times New Roman" panose="02020603050405020304" pitchFamily="18" charset="0"/>
              </a:rPr>
              <a:t>. Drop perpendicular </a:t>
            </a:r>
            <a:r>
              <a:rPr lang="en-US" sz="2000" i="1" dirty="0">
                <a:latin typeface="Times New Roman" panose="02020603050405020304" pitchFamily="18" charset="0"/>
                <a:cs typeface="Times New Roman" panose="02020603050405020304" pitchFamily="18" charset="0"/>
              </a:rPr>
              <a:t>CE </a:t>
            </a:r>
            <a:r>
              <a:rPr lang="en-US" sz="2000" dirty="0">
                <a:latin typeface="Times New Roman" panose="02020603050405020304" pitchFamily="18" charset="0"/>
                <a:cs typeface="Times New Roman" panose="02020603050405020304" pitchFamily="18" charset="0"/>
              </a:rPr>
              <a:t>to </a:t>
            </a:r>
            <a:r>
              <a:rPr lang="en-US" sz="2000" i="1" dirty="0">
                <a:latin typeface="Times New Roman" panose="02020603050405020304" pitchFamily="18" charset="0"/>
                <a:cs typeface="Times New Roman" panose="02020603050405020304" pitchFamily="18" charset="0"/>
              </a:rPr>
              <a:t>AB</a:t>
            </a:r>
            <a:r>
              <a:rPr lang="en-US" sz="20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E878A907-A1AB-4296-AB90-1EA903455C68}"/>
              </a:ext>
            </a:extLst>
          </p:cNvPr>
          <p:cNvPicPr>
            <a:picLocks noChangeAspect="1"/>
          </p:cNvPicPr>
          <p:nvPr/>
        </p:nvPicPr>
        <p:blipFill>
          <a:blip r:embed="rId2"/>
          <a:stretch>
            <a:fillRect/>
          </a:stretch>
        </p:blipFill>
        <p:spPr>
          <a:xfrm>
            <a:off x="2796076" y="1743515"/>
            <a:ext cx="5977229" cy="1685485"/>
          </a:xfrm>
          <a:prstGeom prst="rect">
            <a:avLst/>
          </a:prstGeom>
        </p:spPr>
      </p:pic>
      <p:sp>
        <p:nvSpPr>
          <p:cNvPr id="5" name="Rectangle 4">
            <a:extLst>
              <a:ext uri="{FF2B5EF4-FFF2-40B4-BE49-F238E27FC236}">
                <a16:creationId xmlns:a16="http://schemas.microsoft.com/office/drawing/2014/main" id="{9704D8BB-7AD6-4B80-88AC-F63C7345E169}"/>
              </a:ext>
            </a:extLst>
          </p:cNvPr>
          <p:cNvSpPr/>
          <p:nvPr/>
        </p:nvSpPr>
        <p:spPr>
          <a:xfrm>
            <a:off x="720871" y="3415081"/>
            <a:ext cx="4150409" cy="400110"/>
          </a:xfrm>
          <a:prstGeom prst="rect">
            <a:avLst/>
          </a:prstGeom>
        </p:spPr>
        <p:txBody>
          <a:bodyPr wrap="square">
            <a:spAutoFit/>
          </a:bodyPr>
          <a:lstStyle/>
          <a:p>
            <a:r>
              <a:rPr lang="en-US" sz="2000" dirty="0">
                <a:latin typeface="Times-Roman"/>
              </a:rPr>
              <a:t>The resultant </a:t>
            </a:r>
            <a:r>
              <a:rPr lang="en-US" sz="2000" i="1" dirty="0">
                <a:latin typeface="Times-Italic"/>
              </a:rPr>
              <a:t>R </a:t>
            </a:r>
            <a:r>
              <a:rPr lang="en-US" sz="2000" dirty="0">
                <a:latin typeface="Times-Roman"/>
              </a:rPr>
              <a:t>of </a:t>
            </a:r>
            <a:r>
              <a:rPr lang="en-US" sz="2000" i="1" dirty="0">
                <a:latin typeface="Times-Italic"/>
              </a:rPr>
              <a:t>F</a:t>
            </a:r>
            <a:r>
              <a:rPr lang="en-US" sz="900" dirty="0">
                <a:latin typeface="Times-Roman"/>
              </a:rPr>
              <a:t>1 </a:t>
            </a:r>
            <a:r>
              <a:rPr lang="en-US" sz="2000" dirty="0">
                <a:latin typeface="Times-Roman"/>
              </a:rPr>
              <a:t>and </a:t>
            </a:r>
            <a:r>
              <a:rPr lang="en-US" sz="2000" i="1" dirty="0">
                <a:latin typeface="Times-Italic"/>
              </a:rPr>
              <a:t>F</a:t>
            </a:r>
            <a:r>
              <a:rPr lang="en-US" sz="900" dirty="0">
                <a:latin typeface="Times-Roman"/>
              </a:rPr>
              <a:t>2 </a:t>
            </a:r>
            <a:r>
              <a:rPr lang="en-US" sz="2000" dirty="0">
                <a:latin typeface="Times-Roman"/>
              </a:rPr>
              <a:t>is given by</a:t>
            </a:r>
            <a:endParaRPr lang="en-US" sz="2000" dirty="0"/>
          </a:p>
        </p:txBody>
      </p:sp>
      <p:pic>
        <p:nvPicPr>
          <p:cNvPr id="7" name="Picture 6">
            <a:extLst>
              <a:ext uri="{FF2B5EF4-FFF2-40B4-BE49-F238E27FC236}">
                <a16:creationId xmlns:a16="http://schemas.microsoft.com/office/drawing/2014/main" id="{168C01B0-0AED-4AC3-94D6-02D56EF405E0}"/>
              </a:ext>
            </a:extLst>
          </p:cNvPr>
          <p:cNvPicPr>
            <a:picLocks noChangeAspect="1"/>
          </p:cNvPicPr>
          <p:nvPr/>
        </p:nvPicPr>
        <p:blipFill>
          <a:blip r:embed="rId3"/>
          <a:stretch>
            <a:fillRect/>
          </a:stretch>
        </p:blipFill>
        <p:spPr>
          <a:xfrm>
            <a:off x="1976349" y="3913753"/>
            <a:ext cx="4119651" cy="400110"/>
          </a:xfrm>
          <a:prstGeom prst="rect">
            <a:avLst/>
          </a:prstGeom>
        </p:spPr>
      </p:pic>
      <p:pic>
        <p:nvPicPr>
          <p:cNvPr id="8" name="Picture 7">
            <a:extLst>
              <a:ext uri="{FF2B5EF4-FFF2-40B4-BE49-F238E27FC236}">
                <a16:creationId xmlns:a16="http://schemas.microsoft.com/office/drawing/2014/main" id="{EE5EE6E7-2E16-4F39-9F6B-6729FFDE481F}"/>
              </a:ext>
            </a:extLst>
          </p:cNvPr>
          <p:cNvPicPr>
            <a:picLocks noChangeAspect="1"/>
          </p:cNvPicPr>
          <p:nvPr/>
        </p:nvPicPr>
        <p:blipFill>
          <a:blip r:embed="rId4"/>
          <a:stretch>
            <a:fillRect/>
          </a:stretch>
        </p:blipFill>
        <p:spPr>
          <a:xfrm>
            <a:off x="841248" y="4578763"/>
            <a:ext cx="4736407" cy="974261"/>
          </a:xfrm>
          <a:prstGeom prst="rect">
            <a:avLst/>
          </a:prstGeom>
        </p:spPr>
      </p:pic>
      <p:pic>
        <p:nvPicPr>
          <p:cNvPr id="9" name="Picture 8">
            <a:extLst>
              <a:ext uri="{FF2B5EF4-FFF2-40B4-BE49-F238E27FC236}">
                <a16:creationId xmlns:a16="http://schemas.microsoft.com/office/drawing/2014/main" id="{CAFDB623-C1CA-4814-9B2A-1A317540814C}"/>
              </a:ext>
            </a:extLst>
          </p:cNvPr>
          <p:cNvPicPr>
            <a:picLocks noChangeAspect="1"/>
          </p:cNvPicPr>
          <p:nvPr/>
        </p:nvPicPr>
        <p:blipFill>
          <a:blip r:embed="rId5"/>
          <a:stretch>
            <a:fillRect/>
          </a:stretch>
        </p:blipFill>
        <p:spPr>
          <a:xfrm>
            <a:off x="5384811" y="4393867"/>
            <a:ext cx="6035932" cy="1359819"/>
          </a:xfrm>
          <a:prstGeom prst="rect">
            <a:avLst/>
          </a:prstGeom>
        </p:spPr>
      </p:pic>
    </p:spTree>
    <p:extLst>
      <p:ext uri="{BB962C8B-B14F-4D97-AF65-F5344CB8AC3E}">
        <p14:creationId xmlns:p14="http://schemas.microsoft.com/office/powerpoint/2010/main" val="23015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884F42-3414-4437-B2D6-48F4878437F9}"/>
              </a:ext>
            </a:extLst>
          </p:cNvPr>
          <p:cNvSpPr>
            <a:spLocks noGrp="1"/>
          </p:cNvSpPr>
          <p:nvPr>
            <p:ph type="subTitle" idx="1"/>
          </p:nvPr>
        </p:nvSpPr>
        <p:spPr/>
        <p:txBody>
          <a:bodyPr/>
          <a:lstStyle/>
          <a:p>
            <a:endParaRPr lang="en-US" dirty="0"/>
          </a:p>
        </p:txBody>
      </p:sp>
      <p:sp>
        <p:nvSpPr>
          <p:cNvPr id="5" name="Rectangle 4">
            <a:extLst>
              <a:ext uri="{FF2B5EF4-FFF2-40B4-BE49-F238E27FC236}">
                <a16:creationId xmlns:a16="http://schemas.microsoft.com/office/drawing/2014/main" id="{7A87DF8F-9EB3-4B01-9F07-059F948F9DFA}"/>
              </a:ext>
            </a:extLst>
          </p:cNvPr>
          <p:cNvSpPr/>
          <p:nvPr/>
        </p:nvSpPr>
        <p:spPr>
          <a:xfrm>
            <a:off x="487680" y="380476"/>
            <a:ext cx="8909538" cy="461665"/>
          </a:xfrm>
          <a:prstGeom prst="rect">
            <a:avLst/>
          </a:prstGeom>
        </p:spPr>
        <p:txBody>
          <a:bodyPr wrap="square">
            <a:spAutoFit/>
          </a:bodyPr>
          <a:lstStyle/>
          <a:p>
            <a:r>
              <a:rPr lang="en-US" sz="2400" dirty="0">
                <a:latin typeface="Times-Roman"/>
              </a:rPr>
              <a:t>The inclination of resultant to the direction of </a:t>
            </a:r>
            <a:r>
              <a:rPr lang="en-US" sz="2400" i="1" dirty="0">
                <a:latin typeface="Times-Italic"/>
              </a:rPr>
              <a:t>F</a:t>
            </a:r>
            <a:r>
              <a:rPr lang="en-US" sz="1000" dirty="0">
                <a:latin typeface="Times-Roman"/>
              </a:rPr>
              <a:t>1 </a:t>
            </a:r>
            <a:r>
              <a:rPr lang="en-US" sz="2400" dirty="0">
                <a:latin typeface="Times-Roman"/>
              </a:rPr>
              <a:t>is given by </a:t>
            </a:r>
            <a:r>
              <a:rPr lang="el-GR" sz="2400" dirty="0">
                <a:latin typeface="Times New Roman" panose="02020603050405020304" pitchFamily="18" charset="0"/>
                <a:cs typeface="Times New Roman" panose="02020603050405020304" pitchFamily="18" charset="0"/>
              </a:rPr>
              <a:t>α</a:t>
            </a:r>
            <a:r>
              <a:rPr lang="en-US" sz="2400" dirty="0">
                <a:latin typeface="Times-Roman"/>
              </a:rPr>
              <a:t>, where</a:t>
            </a:r>
            <a:endParaRPr lang="en-US" sz="2400" dirty="0"/>
          </a:p>
        </p:txBody>
      </p:sp>
      <p:pic>
        <p:nvPicPr>
          <p:cNvPr id="6" name="Picture 5">
            <a:extLst>
              <a:ext uri="{FF2B5EF4-FFF2-40B4-BE49-F238E27FC236}">
                <a16:creationId xmlns:a16="http://schemas.microsoft.com/office/drawing/2014/main" id="{EE1E4C68-12BB-4266-AA37-B5CDBCAD380E}"/>
              </a:ext>
            </a:extLst>
          </p:cNvPr>
          <p:cNvPicPr>
            <a:picLocks noChangeAspect="1"/>
          </p:cNvPicPr>
          <p:nvPr/>
        </p:nvPicPr>
        <p:blipFill>
          <a:blip r:embed="rId2"/>
          <a:stretch>
            <a:fillRect/>
          </a:stretch>
        </p:blipFill>
        <p:spPr>
          <a:xfrm>
            <a:off x="3222674" y="1094203"/>
            <a:ext cx="4458954" cy="780317"/>
          </a:xfrm>
          <a:prstGeom prst="rect">
            <a:avLst/>
          </a:prstGeom>
        </p:spPr>
      </p:pic>
      <p:pic>
        <p:nvPicPr>
          <p:cNvPr id="7" name="Picture 6">
            <a:extLst>
              <a:ext uri="{FF2B5EF4-FFF2-40B4-BE49-F238E27FC236}">
                <a16:creationId xmlns:a16="http://schemas.microsoft.com/office/drawing/2014/main" id="{5D602CAC-DEF9-43DF-B81E-3DE8194C4DCA}"/>
              </a:ext>
            </a:extLst>
          </p:cNvPr>
          <p:cNvPicPr>
            <a:picLocks noChangeAspect="1"/>
          </p:cNvPicPr>
          <p:nvPr/>
        </p:nvPicPr>
        <p:blipFill>
          <a:blip r:embed="rId3"/>
          <a:stretch>
            <a:fillRect/>
          </a:stretch>
        </p:blipFill>
        <p:spPr>
          <a:xfrm>
            <a:off x="1038005" y="1874520"/>
            <a:ext cx="5267140" cy="780317"/>
          </a:xfrm>
          <a:prstGeom prst="rect">
            <a:avLst/>
          </a:prstGeom>
        </p:spPr>
      </p:pic>
    </p:spTree>
    <p:extLst>
      <p:ext uri="{BB962C8B-B14F-4D97-AF65-F5344CB8AC3E}">
        <p14:creationId xmlns:p14="http://schemas.microsoft.com/office/powerpoint/2010/main" val="196651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9D8563-6917-4881-A477-F24021F7FEA4}"/>
              </a:ext>
            </a:extLst>
          </p:cNvPr>
          <p:cNvSpPr/>
          <p:nvPr/>
        </p:nvSpPr>
        <p:spPr>
          <a:xfrm>
            <a:off x="529251" y="226588"/>
            <a:ext cx="3436197"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Resolution of Vectors</a:t>
            </a:r>
            <a:endParaRPr lang="en-US"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F576F0B-F43C-437F-8487-DD091F8DEC5D}"/>
              </a:ext>
            </a:extLst>
          </p:cNvPr>
          <p:cNvSpPr/>
          <p:nvPr/>
        </p:nvSpPr>
        <p:spPr>
          <a:xfrm>
            <a:off x="698694" y="722902"/>
            <a:ext cx="10964055"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Since the resolution of vectors is exactly opposite process of composition of vectors, exactly the opposite process of composition can be employed to get the resolved components of a given force.</a:t>
            </a:r>
          </a:p>
        </p:txBody>
      </p:sp>
      <p:sp>
        <p:nvSpPr>
          <p:cNvPr id="6" name="Rectangle 5">
            <a:extLst>
              <a:ext uri="{FF2B5EF4-FFF2-40B4-BE49-F238E27FC236}">
                <a16:creationId xmlns:a16="http://schemas.microsoft.com/office/drawing/2014/main" id="{B90CF113-9167-4DC6-A0BF-324A182FA1A2}"/>
              </a:ext>
            </a:extLst>
          </p:cNvPr>
          <p:cNvSpPr/>
          <p:nvPr/>
        </p:nvSpPr>
        <p:spPr>
          <a:xfrm>
            <a:off x="529250" y="1542381"/>
            <a:ext cx="10190331" cy="400110"/>
          </a:xfrm>
          <a:prstGeom prst="rect">
            <a:avLst/>
          </a:prstGeom>
        </p:spPr>
        <p:txBody>
          <a:bodyPr wrap="square">
            <a:spAutoFit/>
          </a:bodyPr>
          <a:lstStyle/>
          <a:p>
            <a:r>
              <a:rPr lang="en-US" sz="2000" dirty="0">
                <a:latin typeface="Times-Roman"/>
              </a:rPr>
              <a:t>In Fig. the given force </a:t>
            </a:r>
            <a:r>
              <a:rPr lang="en-US" sz="2000" i="1" dirty="0">
                <a:latin typeface="Times-Italic"/>
              </a:rPr>
              <a:t>F </a:t>
            </a:r>
            <a:r>
              <a:rPr lang="en-US" sz="2000" dirty="0">
                <a:latin typeface="Times-Roman"/>
              </a:rPr>
              <a:t>is resolved into two components making angles </a:t>
            </a:r>
            <a:r>
              <a:rPr lang="el-GR" sz="2000" dirty="0">
                <a:latin typeface="Times New Roman" panose="02020603050405020304" pitchFamily="18" charset="0"/>
                <a:cs typeface="Times New Roman" panose="02020603050405020304" pitchFamily="18" charset="0"/>
              </a:rPr>
              <a:t>α</a:t>
            </a:r>
            <a:r>
              <a:rPr lang="en-US" sz="2000" dirty="0">
                <a:latin typeface="Symbol" panose="05050102010706020507" pitchFamily="18" charset="2"/>
              </a:rPr>
              <a:t> </a:t>
            </a:r>
            <a:r>
              <a:rPr lang="en-US" sz="2000" dirty="0">
                <a:latin typeface="Times-Roman"/>
              </a:rPr>
              <a:t>and </a:t>
            </a:r>
            <a:r>
              <a:rPr lang="el-GR" sz="2000" dirty="0">
                <a:latin typeface="Times New Roman" panose="02020603050405020304" pitchFamily="18" charset="0"/>
                <a:cs typeface="Times New Roman" panose="02020603050405020304" pitchFamily="18" charset="0"/>
              </a:rPr>
              <a:t>β</a:t>
            </a:r>
            <a:r>
              <a:rPr lang="en-US" sz="2000" dirty="0">
                <a:latin typeface="Symbol" panose="05050102010706020507" pitchFamily="18" charset="2"/>
              </a:rPr>
              <a:t> </a:t>
            </a:r>
            <a:r>
              <a:rPr lang="en-US" sz="2000" dirty="0">
                <a:latin typeface="Times-Roman"/>
              </a:rPr>
              <a:t>with </a:t>
            </a:r>
            <a:r>
              <a:rPr lang="en-US" sz="2000" i="1" dirty="0">
                <a:latin typeface="Times-Italic"/>
              </a:rPr>
              <a:t>F</a:t>
            </a:r>
            <a:r>
              <a:rPr lang="en-US" sz="2000" dirty="0">
                <a:latin typeface="Times-Roman"/>
              </a:rPr>
              <a:t>.</a:t>
            </a:r>
            <a:endParaRPr lang="en-US" sz="2000" dirty="0"/>
          </a:p>
        </p:txBody>
      </p:sp>
      <p:pic>
        <p:nvPicPr>
          <p:cNvPr id="7" name="Picture 6">
            <a:extLst>
              <a:ext uri="{FF2B5EF4-FFF2-40B4-BE49-F238E27FC236}">
                <a16:creationId xmlns:a16="http://schemas.microsoft.com/office/drawing/2014/main" id="{3B49F60D-6941-4D8C-8210-9AB4BB8A0386}"/>
              </a:ext>
            </a:extLst>
          </p:cNvPr>
          <p:cNvPicPr>
            <a:picLocks noChangeAspect="1"/>
          </p:cNvPicPr>
          <p:nvPr/>
        </p:nvPicPr>
        <p:blipFill>
          <a:blip r:embed="rId2"/>
          <a:stretch>
            <a:fillRect/>
          </a:stretch>
        </p:blipFill>
        <p:spPr>
          <a:xfrm>
            <a:off x="2247349" y="2155724"/>
            <a:ext cx="2458183" cy="1350270"/>
          </a:xfrm>
          <a:prstGeom prst="rect">
            <a:avLst/>
          </a:prstGeom>
        </p:spPr>
      </p:pic>
      <p:pic>
        <p:nvPicPr>
          <p:cNvPr id="8" name="Picture 7">
            <a:extLst>
              <a:ext uri="{FF2B5EF4-FFF2-40B4-BE49-F238E27FC236}">
                <a16:creationId xmlns:a16="http://schemas.microsoft.com/office/drawing/2014/main" id="{0B5ED3C8-7010-46ED-9D45-0DE6A190163F}"/>
              </a:ext>
            </a:extLst>
          </p:cNvPr>
          <p:cNvPicPr>
            <a:picLocks noChangeAspect="1"/>
          </p:cNvPicPr>
          <p:nvPr/>
        </p:nvPicPr>
        <p:blipFill>
          <a:blip r:embed="rId3"/>
          <a:stretch>
            <a:fillRect/>
          </a:stretch>
        </p:blipFill>
        <p:spPr>
          <a:xfrm>
            <a:off x="6529754" y="2030976"/>
            <a:ext cx="2965938" cy="1482969"/>
          </a:xfrm>
          <a:prstGeom prst="rect">
            <a:avLst/>
          </a:prstGeom>
        </p:spPr>
      </p:pic>
      <p:sp>
        <p:nvSpPr>
          <p:cNvPr id="9" name="Rectangle 8">
            <a:extLst>
              <a:ext uri="{FF2B5EF4-FFF2-40B4-BE49-F238E27FC236}">
                <a16:creationId xmlns:a16="http://schemas.microsoft.com/office/drawing/2014/main" id="{5AB8ECB0-E1D1-49D7-B8CB-A3B509FAFEA8}"/>
              </a:ext>
            </a:extLst>
          </p:cNvPr>
          <p:cNvSpPr/>
          <p:nvPr/>
        </p:nvSpPr>
        <p:spPr>
          <a:xfrm>
            <a:off x="687722" y="3691360"/>
            <a:ext cx="9136380" cy="400110"/>
          </a:xfrm>
          <a:prstGeom prst="rect">
            <a:avLst/>
          </a:prstGeom>
        </p:spPr>
        <p:txBody>
          <a:bodyPr wrap="square">
            <a:spAutoFit/>
          </a:bodyPr>
          <a:lstStyle/>
          <a:p>
            <a:r>
              <a:rPr lang="en-US" sz="2000" dirty="0">
                <a:latin typeface="Times-Roman"/>
              </a:rPr>
              <a:t>In Fig. the force </a:t>
            </a:r>
            <a:r>
              <a:rPr lang="en-US" sz="2000" i="1" dirty="0">
                <a:latin typeface="Times-Italic"/>
              </a:rPr>
              <a:t>F </a:t>
            </a:r>
            <a:r>
              <a:rPr lang="en-US" sz="2000" dirty="0">
                <a:latin typeface="Times-Roman"/>
              </a:rPr>
              <a:t>is resolved into its four components </a:t>
            </a:r>
            <a:r>
              <a:rPr lang="en-US" sz="2000" i="1" dirty="0">
                <a:latin typeface="Times-Italic"/>
              </a:rPr>
              <a:t>F</a:t>
            </a:r>
            <a:r>
              <a:rPr lang="en-US" sz="2000" dirty="0">
                <a:latin typeface="Times-Roman"/>
              </a:rPr>
              <a:t>1, </a:t>
            </a:r>
            <a:r>
              <a:rPr lang="en-US" sz="2000" i="1" dirty="0">
                <a:latin typeface="Times-Italic"/>
              </a:rPr>
              <a:t>F</a:t>
            </a:r>
            <a:r>
              <a:rPr lang="en-US" sz="2000" dirty="0">
                <a:latin typeface="Times-Roman"/>
              </a:rPr>
              <a:t>2, </a:t>
            </a:r>
            <a:r>
              <a:rPr lang="en-US" sz="2000" i="1" dirty="0">
                <a:latin typeface="Times-Italic"/>
              </a:rPr>
              <a:t>F</a:t>
            </a:r>
            <a:r>
              <a:rPr lang="en-US" sz="2000" dirty="0">
                <a:latin typeface="Times-Roman"/>
              </a:rPr>
              <a:t>3 and </a:t>
            </a:r>
            <a:r>
              <a:rPr lang="en-US" sz="2000" i="1" dirty="0">
                <a:latin typeface="Times-Italic"/>
              </a:rPr>
              <a:t>F</a:t>
            </a:r>
            <a:r>
              <a:rPr lang="en-US" sz="2000" dirty="0">
                <a:latin typeface="Times-Roman"/>
              </a:rPr>
              <a:t>4.</a:t>
            </a:r>
            <a:endParaRPr lang="en-US" sz="2000" dirty="0"/>
          </a:p>
        </p:txBody>
      </p:sp>
      <p:pic>
        <p:nvPicPr>
          <p:cNvPr id="10" name="Picture 9">
            <a:extLst>
              <a:ext uri="{FF2B5EF4-FFF2-40B4-BE49-F238E27FC236}">
                <a16:creationId xmlns:a16="http://schemas.microsoft.com/office/drawing/2014/main" id="{017C695D-27CB-45D4-BDBF-531E64AA0466}"/>
              </a:ext>
            </a:extLst>
          </p:cNvPr>
          <p:cNvPicPr>
            <a:picLocks noChangeAspect="1"/>
          </p:cNvPicPr>
          <p:nvPr/>
        </p:nvPicPr>
        <p:blipFill>
          <a:blip r:embed="rId4"/>
          <a:stretch>
            <a:fillRect/>
          </a:stretch>
        </p:blipFill>
        <p:spPr>
          <a:xfrm>
            <a:off x="1929399" y="4227640"/>
            <a:ext cx="3326513" cy="2285702"/>
          </a:xfrm>
          <a:prstGeom prst="rect">
            <a:avLst/>
          </a:prstGeom>
        </p:spPr>
      </p:pic>
      <p:pic>
        <p:nvPicPr>
          <p:cNvPr id="11" name="Picture 10">
            <a:extLst>
              <a:ext uri="{FF2B5EF4-FFF2-40B4-BE49-F238E27FC236}">
                <a16:creationId xmlns:a16="http://schemas.microsoft.com/office/drawing/2014/main" id="{A1D77DB4-4832-4B8F-B3D1-58C3BC27BF0A}"/>
              </a:ext>
            </a:extLst>
          </p:cNvPr>
          <p:cNvPicPr>
            <a:picLocks noChangeAspect="1"/>
          </p:cNvPicPr>
          <p:nvPr/>
        </p:nvPicPr>
        <p:blipFill>
          <a:blip r:embed="rId5"/>
          <a:stretch>
            <a:fillRect/>
          </a:stretch>
        </p:blipFill>
        <p:spPr>
          <a:xfrm>
            <a:off x="6529754" y="4234782"/>
            <a:ext cx="3310640" cy="2405732"/>
          </a:xfrm>
          <a:prstGeom prst="rect">
            <a:avLst/>
          </a:prstGeom>
        </p:spPr>
      </p:pic>
    </p:spTree>
    <p:extLst>
      <p:ext uri="{BB962C8B-B14F-4D97-AF65-F5344CB8AC3E}">
        <p14:creationId xmlns:p14="http://schemas.microsoft.com/office/powerpoint/2010/main" val="258677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left)">
                                      <p:cBhvr>
                                        <p:cTn id="24" dur="500"/>
                                        <p:tgtEl>
                                          <p:spTgt spid="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A26AAF-4743-42D6-A3C8-50DE7970E35B}"/>
              </a:ext>
            </a:extLst>
          </p:cNvPr>
          <p:cNvSpPr/>
          <p:nvPr/>
        </p:nvSpPr>
        <p:spPr>
          <a:xfrm>
            <a:off x="522513" y="404951"/>
            <a:ext cx="11001829" cy="646331"/>
          </a:xfrm>
          <a:prstGeom prst="rect">
            <a:avLst/>
          </a:prstGeom>
        </p:spPr>
        <p:txBody>
          <a:bodyPr wrap="square">
            <a:spAutoFit/>
          </a:bodyPr>
          <a:lstStyle/>
          <a:p>
            <a:r>
              <a:rPr lang="en-US" b="1" i="1" dirty="0">
                <a:latin typeface="Times-BoldItalic"/>
              </a:rPr>
              <a:t>Example. 1.2. </a:t>
            </a:r>
            <a:r>
              <a:rPr lang="en-US" i="1" dirty="0">
                <a:latin typeface="Times-Italic"/>
              </a:rPr>
              <a:t>The guy wire of the electrical pole shown in Fig. makes 60° to the horizontal and is carrying a force of 20 </a:t>
            </a:r>
            <a:r>
              <a:rPr lang="en-US" i="1" dirty="0" err="1">
                <a:latin typeface="Times-Italic"/>
              </a:rPr>
              <a:t>kN.</a:t>
            </a:r>
            <a:r>
              <a:rPr lang="en-US" i="1" dirty="0">
                <a:latin typeface="Times-Italic"/>
              </a:rPr>
              <a:t> Find the horizontal and vertical components of the force.</a:t>
            </a:r>
            <a:endParaRPr lang="en-US" dirty="0"/>
          </a:p>
        </p:txBody>
      </p:sp>
      <p:pic>
        <p:nvPicPr>
          <p:cNvPr id="6" name="Picture 5">
            <a:extLst>
              <a:ext uri="{FF2B5EF4-FFF2-40B4-BE49-F238E27FC236}">
                <a16:creationId xmlns:a16="http://schemas.microsoft.com/office/drawing/2014/main" id="{597DBBD7-A081-4413-9A78-08C6E03CDDC1}"/>
              </a:ext>
            </a:extLst>
          </p:cNvPr>
          <p:cNvPicPr>
            <a:picLocks noChangeAspect="1"/>
          </p:cNvPicPr>
          <p:nvPr/>
        </p:nvPicPr>
        <p:blipFill>
          <a:blip r:embed="rId2"/>
          <a:stretch>
            <a:fillRect/>
          </a:stretch>
        </p:blipFill>
        <p:spPr>
          <a:xfrm>
            <a:off x="2819399" y="1228271"/>
            <a:ext cx="1592943" cy="1934288"/>
          </a:xfrm>
          <a:prstGeom prst="rect">
            <a:avLst/>
          </a:prstGeom>
        </p:spPr>
      </p:pic>
      <p:pic>
        <p:nvPicPr>
          <p:cNvPr id="7" name="Picture 6">
            <a:extLst>
              <a:ext uri="{FF2B5EF4-FFF2-40B4-BE49-F238E27FC236}">
                <a16:creationId xmlns:a16="http://schemas.microsoft.com/office/drawing/2014/main" id="{ABB7D3DA-0360-4ACB-8967-56D8C14F1F34}"/>
              </a:ext>
            </a:extLst>
          </p:cNvPr>
          <p:cNvPicPr>
            <a:picLocks noChangeAspect="1"/>
          </p:cNvPicPr>
          <p:nvPr/>
        </p:nvPicPr>
        <p:blipFill>
          <a:blip r:embed="rId3"/>
          <a:stretch>
            <a:fillRect/>
          </a:stretch>
        </p:blipFill>
        <p:spPr>
          <a:xfrm>
            <a:off x="6693126" y="781897"/>
            <a:ext cx="1592943" cy="2380662"/>
          </a:xfrm>
          <a:prstGeom prst="rect">
            <a:avLst/>
          </a:prstGeom>
        </p:spPr>
      </p:pic>
      <p:sp>
        <p:nvSpPr>
          <p:cNvPr id="8" name="Rectangle 7">
            <a:extLst>
              <a:ext uri="{FF2B5EF4-FFF2-40B4-BE49-F238E27FC236}">
                <a16:creationId xmlns:a16="http://schemas.microsoft.com/office/drawing/2014/main" id="{A3A2B549-CA43-43C5-8BCB-9337212E9D2C}"/>
              </a:ext>
            </a:extLst>
          </p:cNvPr>
          <p:cNvSpPr/>
          <p:nvPr/>
        </p:nvSpPr>
        <p:spPr>
          <a:xfrm>
            <a:off x="841248" y="3429000"/>
            <a:ext cx="10683094" cy="2000548"/>
          </a:xfrm>
          <a:prstGeom prst="rect">
            <a:avLst/>
          </a:prstGeom>
        </p:spPr>
        <p:txBody>
          <a:bodyPr wrap="square">
            <a:spAutoFit/>
          </a:bodyPr>
          <a:lstStyle/>
          <a:p>
            <a:r>
              <a:rPr lang="en-US" b="1" i="1" dirty="0">
                <a:latin typeface="Times-BoldItalic"/>
              </a:rPr>
              <a:t>Solution: </a:t>
            </a:r>
            <a:r>
              <a:rPr lang="en-US" dirty="0">
                <a:latin typeface="Times-Roman"/>
              </a:rPr>
              <a:t>Figure shows the resolution of force </a:t>
            </a:r>
            <a:r>
              <a:rPr lang="en-US" i="1" dirty="0">
                <a:latin typeface="Times-Italic"/>
              </a:rPr>
              <a:t>F </a:t>
            </a:r>
            <a:r>
              <a:rPr lang="en-US" dirty="0">
                <a:latin typeface="Times-Roman"/>
              </a:rPr>
              <a:t>= 20 </a:t>
            </a:r>
            <a:r>
              <a:rPr lang="en-US" dirty="0" err="1">
                <a:latin typeface="Times-Roman"/>
              </a:rPr>
              <a:t>kN</a:t>
            </a:r>
            <a:r>
              <a:rPr lang="en-US" dirty="0">
                <a:latin typeface="Times-Roman"/>
              </a:rPr>
              <a:t> into its components in horizontal and vertical components. From the figure it is clear that</a:t>
            </a:r>
          </a:p>
          <a:p>
            <a:endParaRPr lang="en-US" dirty="0">
              <a:latin typeface="Times-Roman"/>
            </a:endParaRPr>
          </a:p>
          <a:p>
            <a:r>
              <a:rPr lang="en-US" sz="2800" b="1" i="1" dirty="0" err="1">
                <a:latin typeface="Times-BoldItalic"/>
              </a:rPr>
              <a:t>F</a:t>
            </a:r>
            <a:r>
              <a:rPr lang="en-US" sz="1050" b="1" i="1" dirty="0" err="1">
                <a:latin typeface="Times-BoldItalic"/>
              </a:rPr>
              <a:t>x</a:t>
            </a:r>
            <a:r>
              <a:rPr lang="en-US" sz="1050" b="1" i="1" dirty="0">
                <a:latin typeface="Times-BoldItalic"/>
              </a:rPr>
              <a:t> </a:t>
            </a:r>
            <a:r>
              <a:rPr lang="en-US" sz="2800" dirty="0">
                <a:latin typeface="Times-Roman"/>
              </a:rPr>
              <a:t>= </a:t>
            </a:r>
            <a:r>
              <a:rPr lang="en-US" sz="2800" i="1" dirty="0">
                <a:latin typeface="Times-Italic"/>
              </a:rPr>
              <a:t>F </a:t>
            </a:r>
            <a:r>
              <a:rPr lang="en-US" sz="2800" dirty="0">
                <a:latin typeface="Times-Roman"/>
              </a:rPr>
              <a:t>cos 60° = 20 cos 60° </a:t>
            </a:r>
            <a:r>
              <a:rPr lang="en-US" sz="2800" b="1" dirty="0">
                <a:latin typeface="Times-Bold"/>
              </a:rPr>
              <a:t>= 10 </a:t>
            </a:r>
            <a:r>
              <a:rPr lang="en-US" sz="2800" b="1" dirty="0" err="1">
                <a:latin typeface="Times-Bold"/>
              </a:rPr>
              <a:t>kN</a:t>
            </a:r>
            <a:r>
              <a:rPr lang="en-US" sz="2800" b="1" dirty="0">
                <a:latin typeface="Times-Bold"/>
              </a:rPr>
              <a:t> (to the left)</a:t>
            </a:r>
          </a:p>
          <a:p>
            <a:endParaRPr lang="en-US" b="1" dirty="0">
              <a:latin typeface="Times-Bold"/>
            </a:endParaRPr>
          </a:p>
          <a:p>
            <a:r>
              <a:rPr lang="en-US" sz="2400" b="1" i="1" dirty="0" err="1">
                <a:latin typeface="Times-BoldItalic"/>
              </a:rPr>
              <a:t>F</a:t>
            </a:r>
            <a:r>
              <a:rPr lang="en-US" sz="1000" b="1" i="1" dirty="0" err="1">
                <a:latin typeface="Times-BoldItalic"/>
              </a:rPr>
              <a:t>y</a:t>
            </a:r>
            <a:r>
              <a:rPr lang="en-US" sz="1000" b="1" i="1" dirty="0">
                <a:latin typeface="Times-BoldItalic"/>
              </a:rPr>
              <a:t> </a:t>
            </a:r>
            <a:r>
              <a:rPr lang="en-US" sz="2400" dirty="0">
                <a:latin typeface="Times-Roman"/>
              </a:rPr>
              <a:t>= </a:t>
            </a:r>
            <a:r>
              <a:rPr lang="en-US" sz="2400" i="1" dirty="0">
                <a:latin typeface="Times-Italic"/>
              </a:rPr>
              <a:t>F </a:t>
            </a:r>
            <a:r>
              <a:rPr lang="en-US" sz="2400" dirty="0">
                <a:latin typeface="Times-Roman"/>
              </a:rPr>
              <a:t>sin 60° = 20 sin 60° </a:t>
            </a:r>
            <a:r>
              <a:rPr lang="en-US" sz="2400" b="1" dirty="0">
                <a:latin typeface="Times-Bold"/>
              </a:rPr>
              <a:t>= 17.32 </a:t>
            </a:r>
            <a:r>
              <a:rPr lang="en-US" sz="2400" b="1" dirty="0" err="1">
                <a:latin typeface="Times-Bold"/>
              </a:rPr>
              <a:t>kN</a:t>
            </a:r>
            <a:r>
              <a:rPr lang="en-US" sz="2400" b="1" dirty="0">
                <a:latin typeface="Times-Bold"/>
              </a:rPr>
              <a:t> (downward</a:t>
            </a:r>
            <a:r>
              <a:rPr lang="en-US" b="1" dirty="0">
                <a:latin typeface="Times-Bold"/>
              </a:rPr>
              <a:t>)</a:t>
            </a:r>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B5FAA41-3B4E-49E4-A364-2A57709A346B}"/>
                  </a:ext>
                </a:extLst>
              </p14:cNvPr>
              <p14:cNvContentPartPr/>
              <p14:nvPr/>
            </p14:nvContentPartPr>
            <p14:xfrm>
              <a:off x="2634120" y="910800"/>
              <a:ext cx="4001040" cy="1625760"/>
            </p14:xfrm>
          </p:contentPart>
        </mc:Choice>
        <mc:Fallback xmlns="">
          <p:pic>
            <p:nvPicPr>
              <p:cNvPr id="2" name="Ink 1">
                <a:extLst>
                  <a:ext uri="{FF2B5EF4-FFF2-40B4-BE49-F238E27FC236}">
                    <a16:creationId xmlns:a16="http://schemas.microsoft.com/office/drawing/2014/main" id="{DB5FAA41-3B4E-49E4-A364-2A57709A346B}"/>
                  </a:ext>
                </a:extLst>
              </p:cNvPr>
              <p:cNvPicPr/>
              <p:nvPr/>
            </p:nvPicPr>
            <p:blipFill>
              <a:blip r:embed="rId5"/>
              <a:stretch>
                <a:fillRect/>
              </a:stretch>
            </p:blipFill>
            <p:spPr>
              <a:xfrm>
                <a:off x="2624760" y="901440"/>
                <a:ext cx="4019760" cy="1644480"/>
              </a:xfrm>
              <a:prstGeom prst="rect">
                <a:avLst/>
              </a:prstGeom>
            </p:spPr>
          </p:pic>
        </mc:Fallback>
      </mc:AlternateContent>
    </p:spTree>
    <p:extLst>
      <p:ext uri="{BB962C8B-B14F-4D97-AF65-F5344CB8AC3E}">
        <p14:creationId xmlns:p14="http://schemas.microsoft.com/office/powerpoint/2010/main" val="419335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wipe(up)">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wipe(up)">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wipe(up)">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DB769C-3020-474D-B11B-65228A8DE5BD}"/>
              </a:ext>
            </a:extLst>
          </p:cNvPr>
          <p:cNvSpPr>
            <a:spLocks noGrp="1"/>
          </p:cNvSpPr>
          <p:nvPr>
            <p:ph type="subTitle" idx="1"/>
          </p:nvPr>
        </p:nvSpPr>
        <p:spPr/>
        <p:txBody>
          <a:bodyPr/>
          <a:lstStyle/>
          <a:p>
            <a:endParaRPr lang="en-US" dirty="0"/>
          </a:p>
        </p:txBody>
      </p:sp>
      <p:sp>
        <p:nvSpPr>
          <p:cNvPr id="4" name="Rectangle 3">
            <a:extLst>
              <a:ext uri="{FF2B5EF4-FFF2-40B4-BE49-F238E27FC236}">
                <a16:creationId xmlns:a16="http://schemas.microsoft.com/office/drawing/2014/main" id="{F91D29D8-3405-4118-9F9E-3A13E33CBA48}"/>
              </a:ext>
            </a:extLst>
          </p:cNvPr>
          <p:cNvSpPr/>
          <p:nvPr/>
        </p:nvSpPr>
        <p:spPr>
          <a:xfrm>
            <a:off x="318866" y="399480"/>
            <a:ext cx="11483927" cy="1569660"/>
          </a:xfrm>
          <a:prstGeom prst="rect">
            <a:avLst/>
          </a:prstGeom>
        </p:spPr>
        <p:txBody>
          <a:bodyPr wrap="square">
            <a:spAutoFit/>
          </a:bodyPr>
          <a:lstStyle/>
          <a:p>
            <a:r>
              <a:rPr lang="en-US" sz="2400" b="1" i="1" dirty="0">
                <a:latin typeface="Times-BoldItalic"/>
              </a:rPr>
              <a:t>Example 1. </a:t>
            </a:r>
            <a:r>
              <a:rPr lang="en-US" sz="2400" i="1" dirty="0">
                <a:latin typeface="Times-Italic"/>
              </a:rPr>
              <a:t>The resultant of two forces, one of which is double the other is 260 N. If the direction of the larger force is reversed and the other remain unaltered, the magnitude of the resultant reduces to 180 N. Determine the magnitude of the forces and the angle between the forces.</a:t>
            </a:r>
            <a:endParaRPr lang="en-US" sz="2400" dirty="0"/>
          </a:p>
        </p:txBody>
      </p:sp>
      <p:sp>
        <p:nvSpPr>
          <p:cNvPr id="5" name="Rectangle 4">
            <a:extLst>
              <a:ext uri="{FF2B5EF4-FFF2-40B4-BE49-F238E27FC236}">
                <a16:creationId xmlns:a16="http://schemas.microsoft.com/office/drawing/2014/main" id="{F6C83921-D1D3-4149-8119-28C6113D277A}"/>
              </a:ext>
            </a:extLst>
          </p:cNvPr>
          <p:cNvSpPr/>
          <p:nvPr/>
        </p:nvSpPr>
        <p:spPr>
          <a:xfrm>
            <a:off x="389207" y="1969140"/>
            <a:ext cx="10414781" cy="369332"/>
          </a:xfrm>
          <a:prstGeom prst="rect">
            <a:avLst/>
          </a:prstGeom>
        </p:spPr>
        <p:txBody>
          <a:bodyPr wrap="square">
            <a:spAutoFit/>
          </a:bodyPr>
          <a:lstStyle/>
          <a:p>
            <a:r>
              <a:rPr lang="en-US" b="1" i="1" dirty="0">
                <a:latin typeface="Times-BoldItalic"/>
              </a:rPr>
              <a:t>Solution: </a:t>
            </a:r>
            <a:r>
              <a:rPr lang="en-US" dirty="0">
                <a:latin typeface="Times-Roman"/>
              </a:rPr>
              <a:t>Let the magnitude of the smaller force be </a:t>
            </a:r>
            <a:r>
              <a:rPr lang="en-US" i="1" dirty="0">
                <a:latin typeface="Times-Italic"/>
              </a:rPr>
              <a:t>F</a:t>
            </a:r>
            <a:r>
              <a:rPr lang="en-US" dirty="0">
                <a:latin typeface="Times-Roman"/>
              </a:rPr>
              <a:t>. Hence the magnitude of the larger force is 2</a:t>
            </a:r>
            <a:r>
              <a:rPr lang="en-US" i="1" dirty="0">
                <a:latin typeface="Times-Italic"/>
              </a:rPr>
              <a:t>F</a:t>
            </a:r>
            <a:r>
              <a:rPr lang="en-US" dirty="0">
                <a:latin typeface="Times-Roman"/>
              </a:rPr>
              <a:t>.</a:t>
            </a:r>
            <a:endParaRPr lang="en-US" dirty="0"/>
          </a:p>
        </p:txBody>
      </p:sp>
      <p:sp>
        <p:nvSpPr>
          <p:cNvPr id="6" name="Rectangle 5">
            <a:extLst>
              <a:ext uri="{FF2B5EF4-FFF2-40B4-BE49-F238E27FC236}">
                <a16:creationId xmlns:a16="http://schemas.microsoft.com/office/drawing/2014/main" id="{92580EBD-44F1-4CE8-A0BE-3ED53F75EC6B}"/>
              </a:ext>
            </a:extLst>
          </p:cNvPr>
          <p:cNvSpPr/>
          <p:nvPr/>
        </p:nvSpPr>
        <p:spPr>
          <a:xfrm>
            <a:off x="389207" y="2967335"/>
            <a:ext cx="11174435" cy="1200329"/>
          </a:xfrm>
          <a:prstGeom prst="rect">
            <a:avLst/>
          </a:prstGeom>
        </p:spPr>
        <p:txBody>
          <a:bodyPr wrap="square">
            <a:spAutoFit/>
          </a:bodyPr>
          <a:lstStyle/>
          <a:p>
            <a:r>
              <a:rPr lang="en-US" dirty="0">
                <a:latin typeface="Times-Roman"/>
              </a:rPr>
              <a:t>Thus                                                           </a:t>
            </a:r>
            <a:r>
              <a:rPr lang="en-US" i="1" dirty="0">
                <a:latin typeface="Times-Italic"/>
              </a:rPr>
              <a:t>F</a:t>
            </a:r>
            <a:r>
              <a:rPr lang="en-US" sz="800" dirty="0">
                <a:latin typeface="Times-Roman"/>
              </a:rPr>
              <a:t>1 </a:t>
            </a:r>
            <a:r>
              <a:rPr lang="en-US" dirty="0">
                <a:latin typeface="Times-Roman"/>
              </a:rPr>
              <a:t>= </a:t>
            </a:r>
            <a:r>
              <a:rPr lang="en-US" i="1" dirty="0">
                <a:latin typeface="Times-Italic"/>
              </a:rPr>
              <a:t>F </a:t>
            </a:r>
            <a:r>
              <a:rPr lang="en-US" dirty="0">
                <a:latin typeface="Times-Roman"/>
              </a:rPr>
              <a:t>and </a:t>
            </a:r>
            <a:r>
              <a:rPr lang="en-US" i="1" dirty="0">
                <a:latin typeface="Times-Italic"/>
              </a:rPr>
              <a:t>F</a:t>
            </a:r>
            <a:r>
              <a:rPr lang="en-US" sz="800" dirty="0">
                <a:latin typeface="Times-Roman"/>
              </a:rPr>
              <a:t>2 </a:t>
            </a:r>
            <a:r>
              <a:rPr lang="en-US" dirty="0">
                <a:latin typeface="Times-Roman"/>
              </a:rPr>
              <a:t>= 2</a:t>
            </a:r>
            <a:r>
              <a:rPr lang="en-US" i="1" dirty="0">
                <a:latin typeface="Times-Italic"/>
              </a:rPr>
              <a:t>F</a:t>
            </a:r>
          </a:p>
          <a:p>
            <a:r>
              <a:rPr lang="en-US" dirty="0">
                <a:latin typeface="Times-Roman"/>
              </a:rPr>
              <a:t>Let </a:t>
            </a:r>
            <a:r>
              <a:rPr lang="el-GR" dirty="0">
                <a:latin typeface="Times-Roman"/>
              </a:rPr>
              <a:t>θ</a:t>
            </a:r>
            <a:r>
              <a:rPr lang="en-US" dirty="0">
                <a:latin typeface="Symbol" panose="05050102010706020507" pitchFamily="18" charset="2"/>
              </a:rPr>
              <a:t> </a:t>
            </a:r>
            <a:r>
              <a:rPr lang="en-US" dirty="0">
                <a:latin typeface="Times-Roman"/>
              </a:rPr>
              <a:t>be the angle between the two forces.</a:t>
            </a:r>
          </a:p>
          <a:p>
            <a:endParaRPr lang="en-US" dirty="0">
              <a:latin typeface="Times-Roman"/>
            </a:endParaRPr>
          </a:p>
          <a:p>
            <a:r>
              <a:rPr lang="en-US" dirty="0">
                <a:latin typeface="Symbol" panose="05050102010706020507" pitchFamily="18" charset="2"/>
              </a:rPr>
              <a:t> </a:t>
            </a:r>
            <a:r>
              <a:rPr lang="en-US" dirty="0">
                <a:latin typeface="Times-Roman"/>
              </a:rPr>
              <a:t>From the condition 1, we get</a:t>
            </a:r>
            <a:endParaRPr lang="en-US" dirty="0"/>
          </a:p>
        </p:txBody>
      </p:sp>
      <p:pic>
        <p:nvPicPr>
          <p:cNvPr id="7" name="Picture 6">
            <a:extLst>
              <a:ext uri="{FF2B5EF4-FFF2-40B4-BE49-F238E27FC236}">
                <a16:creationId xmlns:a16="http://schemas.microsoft.com/office/drawing/2014/main" id="{F6178142-69C2-45E0-968D-55F6FD0D18E9}"/>
              </a:ext>
            </a:extLst>
          </p:cNvPr>
          <p:cNvPicPr>
            <a:picLocks noChangeAspect="1"/>
          </p:cNvPicPr>
          <p:nvPr/>
        </p:nvPicPr>
        <p:blipFill>
          <a:blip r:embed="rId2"/>
          <a:stretch>
            <a:fillRect/>
          </a:stretch>
        </p:blipFill>
        <p:spPr>
          <a:xfrm>
            <a:off x="3565500" y="4434986"/>
            <a:ext cx="4607829" cy="1502983"/>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DD1FE02-F75A-4531-A87B-1C82C6AC4594}"/>
                  </a:ext>
                </a:extLst>
              </p14:cNvPr>
              <p14:cNvContentPartPr/>
              <p14:nvPr/>
            </p14:nvContentPartPr>
            <p14:xfrm>
              <a:off x="5411520" y="3375360"/>
              <a:ext cx="902160" cy="18360"/>
            </p14:xfrm>
          </p:contentPart>
        </mc:Choice>
        <mc:Fallback xmlns="">
          <p:pic>
            <p:nvPicPr>
              <p:cNvPr id="2" name="Ink 1">
                <a:extLst>
                  <a:ext uri="{FF2B5EF4-FFF2-40B4-BE49-F238E27FC236}">
                    <a16:creationId xmlns:a16="http://schemas.microsoft.com/office/drawing/2014/main" id="{EDD1FE02-F75A-4531-A87B-1C82C6AC4594}"/>
                  </a:ext>
                </a:extLst>
              </p:cNvPr>
              <p:cNvPicPr/>
              <p:nvPr/>
            </p:nvPicPr>
            <p:blipFill>
              <a:blip r:embed="rId4"/>
              <a:stretch>
                <a:fillRect/>
              </a:stretch>
            </p:blipFill>
            <p:spPr>
              <a:xfrm>
                <a:off x="5402160" y="3366000"/>
                <a:ext cx="920880" cy="37080"/>
              </a:xfrm>
              <a:prstGeom prst="rect">
                <a:avLst/>
              </a:prstGeom>
            </p:spPr>
          </p:pic>
        </mc:Fallback>
      </mc:AlternateContent>
    </p:spTree>
    <p:extLst>
      <p:ext uri="{BB962C8B-B14F-4D97-AF65-F5344CB8AC3E}">
        <p14:creationId xmlns:p14="http://schemas.microsoft.com/office/powerpoint/2010/main" val="1291704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18D67-278F-498D-B524-F9CFAA048ABD}"/>
              </a:ext>
            </a:extLst>
          </p:cNvPr>
          <p:cNvSpPr/>
          <p:nvPr/>
        </p:nvSpPr>
        <p:spPr>
          <a:xfrm>
            <a:off x="473613" y="528157"/>
            <a:ext cx="10883235" cy="1077218"/>
          </a:xfrm>
          <a:prstGeom prst="rect">
            <a:avLst/>
          </a:prstGeom>
        </p:spPr>
        <p:txBody>
          <a:bodyPr wrap="square">
            <a:spAutoFit/>
          </a:bodyPr>
          <a:lstStyle/>
          <a:p>
            <a:r>
              <a:rPr lang="en-US" sz="2400" b="1" i="1" u="sng" dirty="0">
                <a:solidFill>
                  <a:srgbClr val="FF0000"/>
                </a:solidFill>
                <a:latin typeface="Times-BoldItalic"/>
              </a:rPr>
              <a:t>Example </a:t>
            </a:r>
            <a:r>
              <a:rPr lang="en-US" sz="2000" i="1" dirty="0">
                <a:latin typeface="Times-Italic"/>
              </a:rPr>
              <a:t>The resultant of two forces, one of which is double the other is 260 N. If the direction of the larger force is reversed and the other remain unaltered, the magnitude of the resultant reduces to 180 N. Determine the magnitude of the forces and the angle between the forces.</a:t>
            </a:r>
            <a:endParaRPr lang="en-US" sz="2000" dirty="0"/>
          </a:p>
        </p:txBody>
      </p:sp>
      <p:sp>
        <p:nvSpPr>
          <p:cNvPr id="5" name="Rectangle 4">
            <a:extLst>
              <a:ext uri="{FF2B5EF4-FFF2-40B4-BE49-F238E27FC236}">
                <a16:creationId xmlns:a16="http://schemas.microsoft.com/office/drawing/2014/main" id="{78338123-548E-4844-B8FD-680E95D18038}"/>
              </a:ext>
            </a:extLst>
          </p:cNvPr>
          <p:cNvSpPr/>
          <p:nvPr/>
        </p:nvSpPr>
        <p:spPr>
          <a:xfrm>
            <a:off x="375139" y="1874520"/>
            <a:ext cx="10260036" cy="369332"/>
          </a:xfrm>
          <a:prstGeom prst="rect">
            <a:avLst/>
          </a:prstGeom>
        </p:spPr>
        <p:txBody>
          <a:bodyPr wrap="square">
            <a:spAutoFit/>
          </a:bodyPr>
          <a:lstStyle/>
          <a:p>
            <a:r>
              <a:rPr lang="en-US" b="1" i="1" dirty="0">
                <a:latin typeface="Times-BoldItalic"/>
              </a:rPr>
              <a:t>Solution: </a:t>
            </a:r>
            <a:r>
              <a:rPr lang="en-US" dirty="0">
                <a:latin typeface="Times-Roman"/>
              </a:rPr>
              <a:t>Let the magnitude of the smaller force be </a:t>
            </a:r>
            <a:r>
              <a:rPr lang="en-US" i="1" dirty="0">
                <a:latin typeface="Times-Italic"/>
              </a:rPr>
              <a:t>F</a:t>
            </a:r>
            <a:r>
              <a:rPr lang="en-US" dirty="0">
                <a:latin typeface="Times-Roman"/>
              </a:rPr>
              <a:t>. Hence the magnitude of the larger force is 2</a:t>
            </a:r>
            <a:r>
              <a:rPr lang="en-US" i="1" dirty="0">
                <a:latin typeface="Times-Italic"/>
              </a:rPr>
              <a:t>F</a:t>
            </a:r>
            <a:r>
              <a:rPr lang="en-US" dirty="0">
                <a:latin typeface="Times-Roman"/>
              </a:rPr>
              <a:t>.</a:t>
            </a:r>
            <a:endParaRPr lang="en-US" dirty="0"/>
          </a:p>
        </p:txBody>
      </p:sp>
      <p:sp>
        <p:nvSpPr>
          <p:cNvPr id="6" name="Rectangle 5">
            <a:extLst>
              <a:ext uri="{FF2B5EF4-FFF2-40B4-BE49-F238E27FC236}">
                <a16:creationId xmlns:a16="http://schemas.microsoft.com/office/drawing/2014/main" id="{D7633657-A7AF-4EC5-BAE7-3DA74711108C}"/>
              </a:ext>
            </a:extLst>
          </p:cNvPr>
          <p:cNvSpPr/>
          <p:nvPr/>
        </p:nvSpPr>
        <p:spPr>
          <a:xfrm>
            <a:off x="375139" y="2371097"/>
            <a:ext cx="8302752" cy="1200329"/>
          </a:xfrm>
          <a:prstGeom prst="rect">
            <a:avLst/>
          </a:prstGeom>
        </p:spPr>
        <p:txBody>
          <a:bodyPr wrap="square">
            <a:spAutoFit/>
          </a:bodyPr>
          <a:lstStyle/>
          <a:p>
            <a:r>
              <a:rPr lang="en-US" dirty="0">
                <a:latin typeface="Times-Roman"/>
              </a:rPr>
              <a:t>Thus                                        </a:t>
            </a:r>
            <a:r>
              <a:rPr lang="en-US" i="1" dirty="0">
                <a:latin typeface="Times-Italic"/>
              </a:rPr>
              <a:t>F</a:t>
            </a:r>
            <a:r>
              <a:rPr lang="en-US" sz="800" dirty="0">
                <a:latin typeface="Times-Roman"/>
              </a:rPr>
              <a:t>1 </a:t>
            </a:r>
            <a:r>
              <a:rPr lang="en-US" dirty="0">
                <a:latin typeface="Times-Roman"/>
              </a:rPr>
              <a:t>= </a:t>
            </a:r>
            <a:r>
              <a:rPr lang="en-US" i="1" dirty="0">
                <a:latin typeface="Times-Italic"/>
              </a:rPr>
              <a:t>F </a:t>
            </a:r>
            <a:r>
              <a:rPr lang="en-US" dirty="0">
                <a:latin typeface="Times-Roman"/>
              </a:rPr>
              <a:t>and </a:t>
            </a:r>
            <a:r>
              <a:rPr lang="en-US" i="1" dirty="0">
                <a:latin typeface="Times-Italic"/>
              </a:rPr>
              <a:t>F</a:t>
            </a:r>
            <a:r>
              <a:rPr lang="en-US" sz="800" dirty="0">
                <a:latin typeface="Times-Roman"/>
              </a:rPr>
              <a:t>2 </a:t>
            </a:r>
            <a:r>
              <a:rPr lang="en-US" dirty="0">
                <a:latin typeface="Times-Roman"/>
              </a:rPr>
              <a:t>= 2</a:t>
            </a:r>
            <a:r>
              <a:rPr lang="en-US" i="1" dirty="0">
                <a:latin typeface="Times-Italic"/>
              </a:rPr>
              <a:t>F</a:t>
            </a:r>
          </a:p>
          <a:p>
            <a:endParaRPr lang="en-US" i="1" dirty="0">
              <a:latin typeface="Times-Italic"/>
            </a:endParaRPr>
          </a:p>
          <a:p>
            <a:r>
              <a:rPr lang="en-US" dirty="0">
                <a:latin typeface="Times-Roman"/>
              </a:rPr>
              <a:t>Let </a:t>
            </a:r>
            <a:r>
              <a:rPr lang="el-GR" dirty="0">
                <a:latin typeface="Times-Roman"/>
              </a:rPr>
              <a:t>θ</a:t>
            </a:r>
            <a:r>
              <a:rPr lang="en-US" dirty="0">
                <a:latin typeface="Symbol" panose="05050102010706020507" pitchFamily="18" charset="2"/>
              </a:rPr>
              <a:t> </a:t>
            </a:r>
            <a:r>
              <a:rPr lang="en-US" dirty="0">
                <a:latin typeface="Times-Roman"/>
              </a:rPr>
              <a:t>be the angle between the two forces.</a:t>
            </a:r>
          </a:p>
          <a:p>
            <a:r>
              <a:rPr lang="en-US" dirty="0">
                <a:latin typeface="Symbol" panose="05050102010706020507" pitchFamily="18" charset="2"/>
              </a:rPr>
              <a:t> </a:t>
            </a:r>
            <a:r>
              <a:rPr lang="en-US" dirty="0">
                <a:latin typeface="Times-Roman"/>
              </a:rPr>
              <a:t>From the condition 1, we get</a:t>
            </a:r>
            <a:endParaRPr lang="en-US" dirty="0"/>
          </a:p>
        </p:txBody>
      </p:sp>
      <p:pic>
        <p:nvPicPr>
          <p:cNvPr id="7" name="Picture 6">
            <a:extLst>
              <a:ext uri="{FF2B5EF4-FFF2-40B4-BE49-F238E27FC236}">
                <a16:creationId xmlns:a16="http://schemas.microsoft.com/office/drawing/2014/main" id="{24017B3A-0807-4FDB-843F-BF89A7448292}"/>
              </a:ext>
            </a:extLst>
          </p:cNvPr>
          <p:cNvPicPr>
            <a:picLocks noChangeAspect="1"/>
          </p:cNvPicPr>
          <p:nvPr/>
        </p:nvPicPr>
        <p:blipFill>
          <a:blip r:embed="rId2"/>
          <a:stretch>
            <a:fillRect/>
          </a:stretch>
        </p:blipFill>
        <p:spPr>
          <a:xfrm>
            <a:off x="3476589" y="3372834"/>
            <a:ext cx="4021491" cy="1279565"/>
          </a:xfrm>
          <a:prstGeom prst="rect">
            <a:avLst/>
          </a:prstGeom>
        </p:spPr>
      </p:pic>
      <p:sp>
        <p:nvSpPr>
          <p:cNvPr id="8" name="Rectangle 7">
            <a:extLst>
              <a:ext uri="{FF2B5EF4-FFF2-40B4-BE49-F238E27FC236}">
                <a16:creationId xmlns:a16="http://schemas.microsoft.com/office/drawing/2014/main" id="{4820A891-8F1C-4667-8481-93FD4AE40776}"/>
              </a:ext>
            </a:extLst>
          </p:cNvPr>
          <p:cNvSpPr/>
          <p:nvPr/>
        </p:nvSpPr>
        <p:spPr>
          <a:xfrm>
            <a:off x="375139" y="4848051"/>
            <a:ext cx="2512226" cy="369332"/>
          </a:xfrm>
          <a:prstGeom prst="rect">
            <a:avLst/>
          </a:prstGeom>
        </p:spPr>
        <p:txBody>
          <a:bodyPr wrap="none">
            <a:spAutoFit/>
          </a:bodyPr>
          <a:lstStyle/>
          <a:p>
            <a:r>
              <a:rPr lang="en-US" dirty="0">
                <a:latin typeface="Times-Roman"/>
              </a:rPr>
              <a:t>From condition 2, we get</a:t>
            </a:r>
            <a:endParaRPr lang="en-US" dirty="0"/>
          </a:p>
        </p:txBody>
      </p:sp>
      <p:pic>
        <p:nvPicPr>
          <p:cNvPr id="9" name="Picture 8">
            <a:extLst>
              <a:ext uri="{FF2B5EF4-FFF2-40B4-BE49-F238E27FC236}">
                <a16:creationId xmlns:a16="http://schemas.microsoft.com/office/drawing/2014/main" id="{A9C015EA-D6E5-4B12-B99B-4E77BCE9BDDB}"/>
              </a:ext>
            </a:extLst>
          </p:cNvPr>
          <p:cNvPicPr>
            <a:picLocks noChangeAspect="1"/>
          </p:cNvPicPr>
          <p:nvPr/>
        </p:nvPicPr>
        <p:blipFill>
          <a:blip r:embed="rId3"/>
          <a:stretch>
            <a:fillRect/>
          </a:stretch>
        </p:blipFill>
        <p:spPr>
          <a:xfrm>
            <a:off x="3425007" y="4848051"/>
            <a:ext cx="4747717" cy="891408"/>
          </a:xfrm>
          <a:prstGeom prst="rect">
            <a:avLst/>
          </a:prstGeom>
        </p:spPr>
      </p:pic>
    </p:spTree>
    <p:extLst>
      <p:ext uri="{BB962C8B-B14F-4D97-AF65-F5344CB8AC3E}">
        <p14:creationId xmlns:p14="http://schemas.microsoft.com/office/powerpoint/2010/main" val="141561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500"/>
                                        <p:tgtEl>
                                          <p:spTgt spid="6">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up)">
                                      <p:cBhvr>
                                        <p:cTn id="15" dur="500"/>
                                        <p:tgtEl>
                                          <p:spTgt spid="6">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up)">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wipe(down)">
                                      <p:cBhvr>
                                        <p:cTn id="28" dur="500"/>
                                        <p:tgtEl>
                                          <p:spTgt spid="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7C93F2-396C-4CB6-8023-6B386D953A68}"/>
              </a:ext>
            </a:extLst>
          </p:cNvPr>
          <p:cNvSpPr/>
          <p:nvPr/>
        </p:nvSpPr>
        <p:spPr>
          <a:xfrm>
            <a:off x="841248" y="565141"/>
            <a:ext cx="1930087" cy="400110"/>
          </a:xfrm>
          <a:prstGeom prst="rect">
            <a:avLst/>
          </a:prstGeom>
        </p:spPr>
        <p:txBody>
          <a:bodyPr wrap="square">
            <a:spAutoFit/>
          </a:bodyPr>
          <a:lstStyle/>
          <a:p>
            <a:r>
              <a:rPr lang="en-US" sz="2000" dirty="0">
                <a:latin typeface="Times-Roman"/>
              </a:rPr>
              <a:t>Adding equation</a:t>
            </a:r>
            <a:endParaRPr lang="en-US" sz="2000" dirty="0"/>
          </a:p>
        </p:txBody>
      </p:sp>
      <p:sp>
        <p:nvSpPr>
          <p:cNvPr id="5" name="Rectangle 4">
            <a:extLst>
              <a:ext uri="{FF2B5EF4-FFF2-40B4-BE49-F238E27FC236}">
                <a16:creationId xmlns:a16="http://schemas.microsoft.com/office/drawing/2014/main" id="{5ECB221E-359F-4B51-A21D-606C3E4C1639}"/>
              </a:ext>
            </a:extLst>
          </p:cNvPr>
          <p:cNvSpPr/>
          <p:nvPr/>
        </p:nvSpPr>
        <p:spPr>
          <a:xfrm>
            <a:off x="417342" y="965251"/>
            <a:ext cx="6096000" cy="923330"/>
          </a:xfrm>
          <a:prstGeom prst="rect">
            <a:avLst/>
          </a:prstGeom>
        </p:spPr>
        <p:txBody>
          <a:bodyPr>
            <a:spAutoFit/>
          </a:bodyPr>
          <a:lstStyle/>
          <a:p>
            <a:pPr algn="ctr"/>
            <a:r>
              <a:rPr lang="en-US" dirty="0">
                <a:latin typeface="Times-Roman"/>
              </a:rPr>
              <a:t>10</a:t>
            </a:r>
            <a:r>
              <a:rPr lang="en-US" i="1" dirty="0">
                <a:latin typeface="Times-Italic"/>
              </a:rPr>
              <a:t>F</a:t>
            </a:r>
            <a:r>
              <a:rPr lang="en-US" sz="800" dirty="0">
                <a:latin typeface="Times-Roman"/>
              </a:rPr>
              <a:t>2 </a:t>
            </a:r>
            <a:r>
              <a:rPr lang="en-US" dirty="0">
                <a:latin typeface="Times-Roman"/>
              </a:rPr>
              <a:t>= 100000</a:t>
            </a:r>
          </a:p>
          <a:p>
            <a:pPr algn="ctr"/>
            <a:r>
              <a:rPr lang="pt-BR" dirty="0"/>
              <a:t>∴ </a:t>
            </a:r>
            <a:r>
              <a:rPr lang="en-US" i="1" dirty="0">
                <a:latin typeface="Times-Italic"/>
              </a:rPr>
              <a:t>F </a:t>
            </a:r>
            <a:r>
              <a:rPr lang="en-US" dirty="0">
                <a:latin typeface="Times-Roman"/>
              </a:rPr>
              <a:t>= 100 N</a:t>
            </a:r>
          </a:p>
          <a:p>
            <a:pPr algn="ctr"/>
            <a:r>
              <a:rPr lang="pt-BR" dirty="0">
                <a:latin typeface="Times-Roman"/>
              </a:rPr>
              <a:t>Hence </a:t>
            </a:r>
            <a:r>
              <a:rPr lang="pt-BR" b="1" dirty="0">
                <a:latin typeface="Times-Bold"/>
              </a:rPr>
              <a:t>F</a:t>
            </a:r>
            <a:r>
              <a:rPr lang="pt-BR" sz="800" b="1" dirty="0">
                <a:latin typeface="Times-Bold"/>
              </a:rPr>
              <a:t>1 </a:t>
            </a:r>
            <a:r>
              <a:rPr lang="pt-BR" b="1" dirty="0">
                <a:latin typeface="Times-Bold"/>
              </a:rPr>
              <a:t>= F = 100 N; F</a:t>
            </a:r>
            <a:r>
              <a:rPr lang="pt-BR" sz="800" b="1" dirty="0">
                <a:latin typeface="Times-Bold"/>
              </a:rPr>
              <a:t>2 </a:t>
            </a:r>
            <a:r>
              <a:rPr lang="pt-BR" b="1" dirty="0">
                <a:latin typeface="Times-Bold"/>
              </a:rPr>
              <a:t>= 2F = 200 N</a:t>
            </a:r>
            <a:endParaRPr lang="en-US" dirty="0"/>
          </a:p>
        </p:txBody>
      </p:sp>
      <p:sp>
        <p:nvSpPr>
          <p:cNvPr id="10" name="Rectangle 9">
            <a:extLst>
              <a:ext uri="{FF2B5EF4-FFF2-40B4-BE49-F238E27FC236}">
                <a16:creationId xmlns:a16="http://schemas.microsoft.com/office/drawing/2014/main" id="{9984D15F-8EC2-4A03-939B-7004856289EB}"/>
              </a:ext>
            </a:extLst>
          </p:cNvPr>
          <p:cNvSpPr/>
          <p:nvPr/>
        </p:nvSpPr>
        <p:spPr>
          <a:xfrm>
            <a:off x="1806291" y="2288691"/>
            <a:ext cx="6096000" cy="923330"/>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5(100)2 + 4(100)2 cos </a:t>
            </a:r>
            <a:r>
              <a:rPr lang="el-GR" dirty="0">
                <a:latin typeface="Times New Roman" panose="02020603050405020304" pitchFamily="18" charset="0"/>
                <a:cs typeface="Times New Roman" panose="02020603050405020304" pitchFamily="18" charset="0"/>
              </a:rPr>
              <a:t>θ = 67600</a:t>
            </a:r>
          </a:p>
          <a:p>
            <a:r>
              <a:rPr lang="el-G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cos </a:t>
            </a:r>
            <a:r>
              <a:rPr lang="el-GR" dirty="0">
                <a:latin typeface="Times New Roman" panose="02020603050405020304" pitchFamily="18" charset="0"/>
                <a:cs typeface="Times New Roman" panose="02020603050405020304" pitchFamily="18" charset="0"/>
              </a:rPr>
              <a:t>θ = 0.44</a:t>
            </a:r>
          </a:p>
          <a:p>
            <a:r>
              <a:rPr lang="en-US" dirty="0">
                <a:latin typeface="Times New Roman" panose="02020603050405020304" pitchFamily="18" charset="0"/>
                <a:cs typeface="Times New Roman" panose="02020603050405020304" pitchFamily="18" charset="0"/>
              </a:rPr>
              <a:t>or </a:t>
            </a:r>
            <a:r>
              <a:rPr lang="el-GR" dirty="0">
                <a:latin typeface="Times New Roman" panose="02020603050405020304" pitchFamily="18" charset="0"/>
                <a:cs typeface="Times New Roman" panose="02020603050405020304" pitchFamily="18" charset="0"/>
              </a:rPr>
              <a:t>θ = 63.9°</a:t>
            </a:r>
            <a:endParaRPr lang="en-US"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5FC65265-9F52-4723-A614-23960354F77F}"/>
              </a:ext>
            </a:extLst>
          </p:cNvPr>
          <p:cNvSpPr/>
          <p:nvPr/>
        </p:nvSpPr>
        <p:spPr>
          <a:xfrm>
            <a:off x="522308" y="1938602"/>
            <a:ext cx="5051383" cy="369332"/>
          </a:xfrm>
          <a:prstGeom prst="rect">
            <a:avLst/>
          </a:prstGeom>
        </p:spPr>
        <p:txBody>
          <a:bodyPr wrap="none">
            <a:spAutoFit/>
          </a:bodyPr>
          <a:lstStyle/>
          <a:p>
            <a:r>
              <a:rPr lang="en-US" dirty="0">
                <a:latin typeface="Times-Roman"/>
              </a:rPr>
              <a:t>Substituting the values of </a:t>
            </a:r>
            <a:r>
              <a:rPr lang="en-US" i="1" dirty="0">
                <a:latin typeface="Times-Italic"/>
              </a:rPr>
              <a:t>F</a:t>
            </a:r>
            <a:r>
              <a:rPr lang="en-US" sz="800" dirty="0">
                <a:latin typeface="Times-Roman"/>
              </a:rPr>
              <a:t>1 </a:t>
            </a:r>
            <a:r>
              <a:rPr lang="en-US" dirty="0">
                <a:latin typeface="Times-Roman"/>
              </a:rPr>
              <a:t>and </a:t>
            </a:r>
            <a:r>
              <a:rPr lang="en-US" i="1" dirty="0">
                <a:latin typeface="Times-Italic"/>
              </a:rPr>
              <a:t>F</a:t>
            </a:r>
            <a:r>
              <a:rPr lang="en-US" sz="800" dirty="0">
                <a:latin typeface="Times-Roman"/>
              </a:rPr>
              <a:t>2 </a:t>
            </a:r>
            <a:r>
              <a:rPr lang="en-US" dirty="0">
                <a:latin typeface="Times-Roman"/>
              </a:rPr>
              <a:t>in </a:t>
            </a:r>
            <a:r>
              <a:rPr lang="en-US" dirty="0" err="1">
                <a:latin typeface="Times-Roman"/>
              </a:rPr>
              <a:t>eqn</a:t>
            </a:r>
            <a:r>
              <a:rPr lang="en-US" dirty="0">
                <a:latin typeface="Times-Roman"/>
              </a:rPr>
              <a:t> (</a:t>
            </a:r>
            <a:r>
              <a:rPr lang="en-US" i="1" dirty="0" err="1">
                <a:latin typeface="Times-Italic"/>
              </a:rPr>
              <a:t>i</a:t>
            </a:r>
            <a:r>
              <a:rPr lang="en-US" dirty="0">
                <a:latin typeface="Times-Roman"/>
              </a:rPr>
              <a:t>), we get,</a:t>
            </a:r>
          </a:p>
        </p:txBody>
      </p:sp>
    </p:spTree>
    <p:extLst>
      <p:ext uri="{BB962C8B-B14F-4D97-AF65-F5344CB8AC3E}">
        <p14:creationId xmlns:p14="http://schemas.microsoft.com/office/powerpoint/2010/main" val="235042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2EE1-CD8F-471A-BCBE-0F7D2A115671}"/>
              </a:ext>
            </a:extLst>
          </p:cNvPr>
          <p:cNvSpPr>
            <a:spLocks noGrp="1"/>
          </p:cNvSpPr>
          <p:nvPr>
            <p:ph type="ctrTitle"/>
          </p:nvPr>
        </p:nvSpPr>
        <p:spPr>
          <a:xfrm>
            <a:off x="841248" y="448057"/>
            <a:ext cx="10515600" cy="301752"/>
          </a:xfrm>
        </p:spPr>
        <p:txBody>
          <a:bodyPr>
            <a:normAutofit fontScale="90000"/>
          </a:bodyPr>
          <a:lstStyle/>
          <a:p>
            <a:r>
              <a:rPr lang="en-US" sz="3200" b="1" i="1" u="sng" dirty="0">
                <a:effectLst>
                  <a:outerShdw blurRad="38100" dist="38100" dir="2700000" algn="tl">
                    <a:srgbClr val="000000">
                      <a:alpha val="43137"/>
                    </a:srgbClr>
                  </a:outerShdw>
                </a:effectLst>
                <a:latin typeface="Aldhabi" panose="020B0604020202020204" pitchFamily="2" charset="-78"/>
                <a:cs typeface="Aldhabi" panose="020B0604020202020204" pitchFamily="2" charset="-78"/>
              </a:rPr>
              <a:t>DEFINITION OF MECHANICS</a:t>
            </a:r>
          </a:p>
        </p:txBody>
      </p:sp>
      <p:sp>
        <p:nvSpPr>
          <p:cNvPr id="3" name="Subtitle 2">
            <a:extLst>
              <a:ext uri="{FF2B5EF4-FFF2-40B4-BE49-F238E27FC236}">
                <a16:creationId xmlns:a16="http://schemas.microsoft.com/office/drawing/2014/main" id="{5DD98B4A-142A-429E-BFC8-852F7CC1A460}"/>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82F14418-9227-4BE2-9D24-E95CD8297572}"/>
              </a:ext>
            </a:extLst>
          </p:cNvPr>
          <p:cNvSpPr/>
          <p:nvPr/>
        </p:nvSpPr>
        <p:spPr>
          <a:xfrm>
            <a:off x="841247" y="758171"/>
            <a:ext cx="10762617" cy="830997"/>
          </a:xfrm>
          <a:prstGeom prst="rect">
            <a:avLst/>
          </a:prstGeom>
        </p:spPr>
        <p:txBody>
          <a:bodyPr wrap="square">
            <a:spAutoFit/>
          </a:bodyPr>
          <a:lstStyle/>
          <a:p>
            <a:r>
              <a:rPr lang="en-US" sz="2400" b="1" dirty="0">
                <a:solidFill>
                  <a:schemeClr val="accent4">
                    <a:lumMod val="50000"/>
                  </a:schemeClr>
                </a:solidFill>
                <a:latin typeface="Times New Roman" panose="02020603050405020304" pitchFamily="18" charset="0"/>
                <a:cs typeface="Times New Roman" panose="02020603050405020304" pitchFamily="18" charset="0"/>
              </a:rPr>
              <a:t>Mechanics may be defined as the physical science which describes and predicts the conditions of rest or motion of bodies under the action of force systems.</a:t>
            </a:r>
          </a:p>
        </p:txBody>
      </p:sp>
      <p:sp>
        <p:nvSpPr>
          <p:cNvPr id="5" name="Rectangle 4">
            <a:extLst>
              <a:ext uri="{FF2B5EF4-FFF2-40B4-BE49-F238E27FC236}">
                <a16:creationId xmlns:a16="http://schemas.microsoft.com/office/drawing/2014/main" id="{8424231D-9119-4256-9461-ED0B942BA36C}"/>
              </a:ext>
            </a:extLst>
          </p:cNvPr>
          <p:cNvSpPr/>
          <p:nvPr/>
        </p:nvSpPr>
        <p:spPr>
          <a:xfrm>
            <a:off x="916718" y="1778312"/>
            <a:ext cx="8105104"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In other words, where there is motion or force, there is mechanics.</a:t>
            </a:r>
          </a:p>
        </p:txBody>
      </p:sp>
      <p:graphicFrame>
        <p:nvGraphicFramePr>
          <p:cNvPr id="8" name="Diagram 7">
            <a:extLst>
              <a:ext uri="{FF2B5EF4-FFF2-40B4-BE49-F238E27FC236}">
                <a16:creationId xmlns:a16="http://schemas.microsoft.com/office/drawing/2014/main" id="{2BB11B12-29C4-43EB-B433-0AB9ACECCD36}"/>
              </a:ext>
            </a:extLst>
          </p:cNvPr>
          <p:cNvGraphicFramePr/>
          <p:nvPr>
            <p:extLst>
              <p:ext uri="{D42A27DB-BD31-4B8C-83A1-F6EECF244321}">
                <p14:modId xmlns:p14="http://schemas.microsoft.com/office/powerpoint/2010/main" val="4168660517"/>
              </p:ext>
            </p:extLst>
          </p:nvPr>
        </p:nvGraphicFramePr>
        <p:xfrm>
          <a:off x="2032000" y="14679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47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graphicEl>
                                              <a:dgm id="{7F606EEA-A03E-4367-A404-7755CD0DCE1E}"/>
                                            </p:graphicEl>
                                          </p:spTgt>
                                        </p:tgtEl>
                                        <p:attrNameLst>
                                          <p:attrName>style.visibility</p:attrName>
                                        </p:attrNameLst>
                                      </p:cBhvr>
                                      <p:to>
                                        <p:strVal val="visible"/>
                                      </p:to>
                                    </p:set>
                                    <p:animEffect transition="in" filter="wipe(down)">
                                      <p:cBhvr>
                                        <p:cTn id="17" dur="500"/>
                                        <p:tgtEl>
                                          <p:spTgt spid="8">
                                            <p:graphicEl>
                                              <a:dgm id="{7F606EEA-A03E-4367-A404-7755CD0DCE1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graphicEl>
                                              <a:dgm id="{6551C272-2D5B-4BD7-BCC8-78AAD9D2EBB2}"/>
                                            </p:graphicEl>
                                          </p:spTgt>
                                        </p:tgtEl>
                                        <p:attrNameLst>
                                          <p:attrName>style.visibility</p:attrName>
                                        </p:attrNameLst>
                                      </p:cBhvr>
                                      <p:to>
                                        <p:strVal val="visible"/>
                                      </p:to>
                                    </p:set>
                                    <p:animEffect transition="in" filter="wipe(down)">
                                      <p:cBhvr>
                                        <p:cTn id="22" dur="500"/>
                                        <p:tgtEl>
                                          <p:spTgt spid="8">
                                            <p:graphicEl>
                                              <a:dgm id="{6551C272-2D5B-4BD7-BCC8-78AAD9D2EBB2}"/>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
                                            <p:graphicEl>
                                              <a:dgm id="{18DEFB9B-4212-454C-8992-505CEBFA8A37}"/>
                                            </p:graphicEl>
                                          </p:spTgt>
                                        </p:tgtEl>
                                        <p:attrNameLst>
                                          <p:attrName>style.visibility</p:attrName>
                                        </p:attrNameLst>
                                      </p:cBhvr>
                                      <p:to>
                                        <p:strVal val="visible"/>
                                      </p:to>
                                    </p:set>
                                    <p:animEffect transition="in" filter="wipe(down)">
                                      <p:cBhvr>
                                        <p:cTn id="25" dur="500"/>
                                        <p:tgtEl>
                                          <p:spTgt spid="8">
                                            <p:graphicEl>
                                              <a:dgm id="{18DEFB9B-4212-454C-8992-505CEBFA8A37}"/>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
                                            <p:graphicEl>
                                              <a:dgm id="{38356F87-12F0-427D-AF5D-45906D825E19}"/>
                                            </p:graphicEl>
                                          </p:spTgt>
                                        </p:tgtEl>
                                        <p:attrNameLst>
                                          <p:attrName>style.visibility</p:attrName>
                                        </p:attrNameLst>
                                      </p:cBhvr>
                                      <p:to>
                                        <p:strVal val="visible"/>
                                      </p:to>
                                    </p:set>
                                    <p:animEffect transition="in" filter="wipe(down)">
                                      <p:cBhvr>
                                        <p:cTn id="30" dur="500"/>
                                        <p:tgtEl>
                                          <p:spTgt spid="8">
                                            <p:graphicEl>
                                              <a:dgm id="{38356F87-12F0-427D-AF5D-45906D825E19}"/>
                                            </p:graphic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
                                            <p:graphicEl>
                                              <a:dgm id="{E6EA2557-E642-46DA-BEFE-0C2BF1FF92E0}"/>
                                            </p:graphicEl>
                                          </p:spTgt>
                                        </p:tgtEl>
                                        <p:attrNameLst>
                                          <p:attrName>style.visibility</p:attrName>
                                        </p:attrNameLst>
                                      </p:cBhvr>
                                      <p:to>
                                        <p:strVal val="visible"/>
                                      </p:to>
                                    </p:set>
                                    <p:animEffect transition="in" filter="wipe(down)">
                                      <p:cBhvr>
                                        <p:cTn id="33" dur="500"/>
                                        <p:tgtEl>
                                          <p:spTgt spid="8">
                                            <p:graphicEl>
                                              <a:dgm id="{E6EA2557-E642-46DA-BEFE-0C2BF1FF92E0}"/>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graphicEl>
                                              <a:dgm id="{5A3E29CC-3BC0-4E7A-86CF-5D21D3A2F852}"/>
                                            </p:graphicEl>
                                          </p:spTgt>
                                        </p:tgtEl>
                                        <p:attrNameLst>
                                          <p:attrName>style.visibility</p:attrName>
                                        </p:attrNameLst>
                                      </p:cBhvr>
                                      <p:to>
                                        <p:strVal val="visible"/>
                                      </p:to>
                                    </p:set>
                                    <p:animEffect transition="in" filter="wipe(down)">
                                      <p:cBhvr>
                                        <p:cTn id="38" dur="500"/>
                                        <p:tgtEl>
                                          <p:spTgt spid="8">
                                            <p:graphicEl>
                                              <a:dgm id="{5A3E29CC-3BC0-4E7A-86CF-5D21D3A2F852}"/>
                                            </p:graphic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8">
                                            <p:graphicEl>
                                              <a:dgm id="{5565FE25-B9E3-4BF3-B1EA-1C1E271DBADA}"/>
                                            </p:graphicEl>
                                          </p:spTgt>
                                        </p:tgtEl>
                                        <p:attrNameLst>
                                          <p:attrName>style.visibility</p:attrName>
                                        </p:attrNameLst>
                                      </p:cBhvr>
                                      <p:to>
                                        <p:strVal val="visible"/>
                                      </p:to>
                                    </p:set>
                                    <p:animEffect transition="in" filter="wipe(down)">
                                      <p:cBhvr>
                                        <p:cTn id="41" dur="500"/>
                                        <p:tgtEl>
                                          <p:spTgt spid="8">
                                            <p:graphicEl>
                                              <a:dgm id="{5565FE25-B9E3-4BF3-B1EA-1C1E271DBAD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AF273E-A40E-4BF7-960F-CF9318BF9329}"/>
              </a:ext>
            </a:extLst>
          </p:cNvPr>
          <p:cNvSpPr/>
          <p:nvPr/>
        </p:nvSpPr>
        <p:spPr>
          <a:xfrm>
            <a:off x="473611" y="397192"/>
            <a:ext cx="9725465" cy="1015663"/>
          </a:xfrm>
          <a:prstGeom prst="rect">
            <a:avLst/>
          </a:prstGeom>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Example</a:t>
            </a:r>
            <a:r>
              <a:rPr lang="en-US" b="1" dirty="0">
                <a:latin typeface="Times New Roman" panose="02020603050405020304" pitchFamily="18" charset="0"/>
                <a:cs typeface="Times New Roman" panose="02020603050405020304" pitchFamily="18" charset="0"/>
              </a:rPr>
              <a:t>. Two forces F1 and F2 are acting at point A as shown in Fig. The angle between the two forces is 50°.It is found that the resultant R is 500 N and makes angles 20° with the force F1 as shown in the figure. Determine the forces F1 and F2.</a:t>
            </a:r>
          </a:p>
        </p:txBody>
      </p:sp>
      <p:pic>
        <p:nvPicPr>
          <p:cNvPr id="5" name="Picture 4">
            <a:extLst>
              <a:ext uri="{FF2B5EF4-FFF2-40B4-BE49-F238E27FC236}">
                <a16:creationId xmlns:a16="http://schemas.microsoft.com/office/drawing/2014/main" id="{803AF1E8-ED75-4FF0-8AB2-44B665604B88}"/>
              </a:ext>
            </a:extLst>
          </p:cNvPr>
          <p:cNvPicPr>
            <a:picLocks noChangeAspect="1"/>
          </p:cNvPicPr>
          <p:nvPr/>
        </p:nvPicPr>
        <p:blipFill>
          <a:blip r:embed="rId2"/>
          <a:stretch>
            <a:fillRect/>
          </a:stretch>
        </p:blipFill>
        <p:spPr>
          <a:xfrm>
            <a:off x="7070923" y="1412855"/>
            <a:ext cx="4285925" cy="2163568"/>
          </a:xfrm>
          <a:prstGeom prst="rect">
            <a:avLst/>
          </a:prstGeom>
        </p:spPr>
      </p:pic>
      <p:sp>
        <p:nvSpPr>
          <p:cNvPr id="8" name="Rectangle 7">
            <a:extLst>
              <a:ext uri="{FF2B5EF4-FFF2-40B4-BE49-F238E27FC236}">
                <a16:creationId xmlns:a16="http://schemas.microsoft.com/office/drawing/2014/main" id="{E79B43CF-419B-47FC-8F79-429AB239A6D0}"/>
              </a:ext>
            </a:extLst>
          </p:cNvPr>
          <p:cNvSpPr/>
          <p:nvPr/>
        </p:nvSpPr>
        <p:spPr>
          <a:xfrm>
            <a:off x="590844" y="1785813"/>
            <a:ext cx="6808762" cy="147732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Solution: Let Δ ABC be the triangle of forces drawn to some scale. In this</a:t>
            </a:r>
          </a:p>
          <a:p>
            <a:r>
              <a:rPr lang="en-US" dirty="0">
                <a:latin typeface="Times New Roman" panose="02020603050405020304" pitchFamily="18" charset="0"/>
                <a:cs typeface="Times New Roman" panose="02020603050405020304" pitchFamily="18" charset="0"/>
              </a:rPr>
              <a:t>∠BAC = α = 20°</a:t>
            </a:r>
          </a:p>
          <a:p>
            <a:r>
              <a:rPr lang="en-US" dirty="0">
                <a:latin typeface="Times New Roman" panose="02020603050405020304" pitchFamily="18" charset="0"/>
                <a:cs typeface="Times New Roman" panose="02020603050405020304" pitchFamily="18" charset="0"/>
              </a:rPr>
              <a:t>∠ABC = 180 – 50 = 130°</a:t>
            </a:r>
          </a:p>
          <a:p>
            <a:r>
              <a:rPr lang="en-US" dirty="0">
                <a:latin typeface="Times New Roman" panose="02020603050405020304" pitchFamily="18" charset="0"/>
                <a:cs typeface="Times New Roman" panose="02020603050405020304" pitchFamily="18" charset="0"/>
              </a:rPr>
              <a:t>∴ ∠ACB = 180 – (20 + 130) = 30°</a:t>
            </a:r>
          </a:p>
        </p:txBody>
      </p:sp>
      <p:sp>
        <p:nvSpPr>
          <p:cNvPr id="10" name="Rectangle 9">
            <a:extLst>
              <a:ext uri="{FF2B5EF4-FFF2-40B4-BE49-F238E27FC236}">
                <a16:creationId xmlns:a16="http://schemas.microsoft.com/office/drawing/2014/main" id="{871082D2-8C2C-4C7F-A578-45C8132B6B3A}"/>
              </a:ext>
            </a:extLst>
          </p:cNvPr>
          <p:cNvSpPr/>
          <p:nvPr/>
        </p:nvSpPr>
        <p:spPr>
          <a:xfrm>
            <a:off x="473611" y="3451433"/>
            <a:ext cx="356559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Applying sine rule to Δ ABC, we get</a:t>
            </a:r>
          </a:p>
        </p:txBody>
      </p:sp>
      <p:pic>
        <p:nvPicPr>
          <p:cNvPr id="11" name="Picture 10">
            <a:extLst>
              <a:ext uri="{FF2B5EF4-FFF2-40B4-BE49-F238E27FC236}">
                <a16:creationId xmlns:a16="http://schemas.microsoft.com/office/drawing/2014/main" id="{EC052024-889D-4D4C-B15D-BDF77968411F}"/>
              </a:ext>
            </a:extLst>
          </p:cNvPr>
          <p:cNvPicPr>
            <a:picLocks noChangeAspect="1"/>
          </p:cNvPicPr>
          <p:nvPr/>
        </p:nvPicPr>
        <p:blipFill>
          <a:blip r:embed="rId3"/>
          <a:stretch>
            <a:fillRect/>
          </a:stretch>
        </p:blipFill>
        <p:spPr>
          <a:xfrm>
            <a:off x="4277208" y="3771129"/>
            <a:ext cx="2118269" cy="601315"/>
          </a:xfrm>
          <a:prstGeom prst="rect">
            <a:avLst/>
          </a:prstGeom>
        </p:spPr>
      </p:pic>
      <p:sp>
        <p:nvSpPr>
          <p:cNvPr id="12" name="Rectangle 11">
            <a:extLst>
              <a:ext uri="{FF2B5EF4-FFF2-40B4-BE49-F238E27FC236}">
                <a16:creationId xmlns:a16="http://schemas.microsoft.com/office/drawing/2014/main" id="{629E04FD-7212-4AB1-B904-624D8F8A4ED6}"/>
              </a:ext>
            </a:extLst>
          </p:cNvPr>
          <p:cNvSpPr/>
          <p:nvPr/>
        </p:nvSpPr>
        <p:spPr>
          <a:xfrm>
            <a:off x="991202" y="5121870"/>
            <a:ext cx="6084847" cy="1200329"/>
          </a:xfrm>
          <a:prstGeom prst="rect">
            <a:avLst/>
          </a:prstGeom>
        </p:spPr>
        <p:txBody>
          <a:bodyPr wrap="square">
            <a:spAutoFit/>
          </a:bodyPr>
          <a:lstStyle/>
          <a:p>
            <a:pPr algn="ctr"/>
            <a:r>
              <a:rPr lang="en-US" i="1" dirty="0">
                <a:latin typeface="Times-Italic"/>
              </a:rPr>
              <a:t>AB </a:t>
            </a:r>
            <a:r>
              <a:rPr lang="en-US" dirty="0">
                <a:latin typeface="Times-Roman"/>
              </a:rPr>
              <a:t>= 326.35 N</a:t>
            </a:r>
          </a:p>
          <a:p>
            <a:pPr algn="ctr"/>
            <a:r>
              <a:rPr lang="en-US" dirty="0">
                <a:latin typeface="Times-Roman"/>
              </a:rPr>
              <a:t>and </a:t>
            </a:r>
            <a:r>
              <a:rPr lang="en-US" i="1" dirty="0">
                <a:latin typeface="Times-Italic"/>
              </a:rPr>
              <a:t>BC </a:t>
            </a:r>
            <a:r>
              <a:rPr lang="en-US" dirty="0">
                <a:latin typeface="Times-Roman"/>
              </a:rPr>
              <a:t>= 223.24 N.</a:t>
            </a:r>
          </a:p>
          <a:p>
            <a:pPr algn="ctr"/>
            <a:r>
              <a:rPr lang="en-US" dirty="0">
                <a:latin typeface="Times-Roman"/>
              </a:rPr>
              <a:t>Thus                        </a:t>
            </a:r>
            <a:r>
              <a:rPr lang="en-US" b="1" dirty="0">
                <a:latin typeface="Times-Bold"/>
              </a:rPr>
              <a:t>F</a:t>
            </a:r>
            <a:r>
              <a:rPr lang="en-US" sz="800" b="1" dirty="0">
                <a:latin typeface="Times-Bold"/>
              </a:rPr>
              <a:t>1 </a:t>
            </a:r>
            <a:r>
              <a:rPr lang="en-US" b="1" dirty="0">
                <a:latin typeface="Times-Bold"/>
              </a:rPr>
              <a:t>= AB = 326.35 N</a:t>
            </a:r>
          </a:p>
          <a:p>
            <a:pPr algn="ctr"/>
            <a:r>
              <a:rPr lang="en-US" dirty="0">
                <a:latin typeface="Times-Roman"/>
              </a:rPr>
              <a:t>and                          </a:t>
            </a:r>
            <a:r>
              <a:rPr lang="en-US" b="1" dirty="0">
                <a:latin typeface="Times-Bold"/>
              </a:rPr>
              <a:t>F</a:t>
            </a:r>
            <a:r>
              <a:rPr lang="en-US" sz="800" b="1" dirty="0">
                <a:latin typeface="Times-Bold"/>
              </a:rPr>
              <a:t>2 </a:t>
            </a:r>
            <a:r>
              <a:rPr lang="en-US" b="1" dirty="0">
                <a:latin typeface="Times-Bold"/>
              </a:rPr>
              <a:t>= BC = 223.24 N</a:t>
            </a:r>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A12696F-AD16-4F91-8952-0A0C91936C08}"/>
                  </a:ext>
                </a:extLst>
              </p14:cNvPr>
              <p14:cNvContentPartPr/>
              <p14:nvPr/>
            </p14:nvContentPartPr>
            <p14:xfrm>
              <a:off x="4321800" y="2134080"/>
              <a:ext cx="7117560" cy="3867120"/>
            </p14:xfrm>
          </p:contentPart>
        </mc:Choice>
        <mc:Fallback xmlns="">
          <p:pic>
            <p:nvPicPr>
              <p:cNvPr id="2" name="Ink 1">
                <a:extLst>
                  <a:ext uri="{FF2B5EF4-FFF2-40B4-BE49-F238E27FC236}">
                    <a16:creationId xmlns:a16="http://schemas.microsoft.com/office/drawing/2014/main" id="{1A12696F-AD16-4F91-8952-0A0C91936C08}"/>
                  </a:ext>
                </a:extLst>
              </p:cNvPr>
              <p:cNvPicPr/>
              <p:nvPr/>
            </p:nvPicPr>
            <p:blipFill>
              <a:blip r:embed="rId5"/>
              <a:stretch>
                <a:fillRect/>
              </a:stretch>
            </p:blipFill>
            <p:spPr>
              <a:xfrm>
                <a:off x="4312440" y="2124720"/>
                <a:ext cx="7136280" cy="3885840"/>
              </a:xfrm>
              <a:prstGeom prst="rect">
                <a:avLst/>
              </a:prstGeom>
            </p:spPr>
          </p:pic>
        </mc:Fallback>
      </mc:AlternateContent>
    </p:spTree>
    <p:extLst>
      <p:ext uri="{BB962C8B-B14F-4D97-AF65-F5344CB8AC3E}">
        <p14:creationId xmlns:p14="http://schemas.microsoft.com/office/powerpoint/2010/main" val="371054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up)">
                                      <p:cBhvr>
                                        <p:cTn id="10" dur="500"/>
                                        <p:tgtEl>
                                          <p:spTgt spid="8">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wipe(up)">
                                      <p:cBhvr>
                                        <p:cTn id="13" dur="500"/>
                                        <p:tgtEl>
                                          <p:spTgt spid="8">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wipe(up)">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left)">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wipe(up)">
                                      <p:cBhvr>
                                        <p:cTn id="31" dur="500"/>
                                        <p:tgtEl>
                                          <p:spTgt spid="12">
                                            <p:txEl>
                                              <p:pRg st="0" end="0"/>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12">
                                            <p:txEl>
                                              <p:pRg st="1" end="1"/>
                                            </p:txEl>
                                          </p:spTgt>
                                        </p:tgtEl>
                                        <p:attrNameLst>
                                          <p:attrName>style.visibility</p:attrName>
                                        </p:attrNameLst>
                                      </p:cBhvr>
                                      <p:to>
                                        <p:strVal val="visible"/>
                                      </p:to>
                                    </p:set>
                                    <p:animEffect transition="in" filter="wipe(up)">
                                      <p:cBhvr>
                                        <p:cTn id="34" dur="500"/>
                                        <p:tgtEl>
                                          <p:spTgt spid="12">
                                            <p:txEl>
                                              <p:pRg st="1" end="1"/>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wipe(up)">
                                      <p:cBhvr>
                                        <p:cTn id="37" dur="500"/>
                                        <p:tgtEl>
                                          <p:spTgt spid="12">
                                            <p:txEl>
                                              <p:pRg st="2" end="2"/>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wipe(up)">
                                      <p:cBhvr>
                                        <p:cTn id="40"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763192-9377-49B5-83E6-4A9A3DCD0A35}"/>
              </a:ext>
            </a:extLst>
          </p:cNvPr>
          <p:cNvSpPr/>
          <p:nvPr/>
        </p:nvSpPr>
        <p:spPr>
          <a:xfrm>
            <a:off x="548640" y="437329"/>
            <a:ext cx="11113477" cy="1754326"/>
          </a:xfrm>
          <a:prstGeom prst="rect">
            <a:avLst/>
          </a:prstGeom>
        </p:spPr>
        <p:txBody>
          <a:bodyPr wrap="square">
            <a:spAutoFit/>
          </a:bodyPr>
          <a:lstStyle/>
          <a:p>
            <a:r>
              <a:rPr lang="en-US" b="1" dirty="0">
                <a:latin typeface="Times-BoldItalic"/>
              </a:rPr>
              <a:t>Problem 1.  </a:t>
            </a:r>
            <a:r>
              <a:rPr lang="en-US" dirty="0">
                <a:latin typeface="Times-Italic"/>
              </a:rPr>
              <a:t>The resultant of two forces F</a:t>
            </a:r>
            <a:r>
              <a:rPr lang="en-US" sz="800" dirty="0">
                <a:latin typeface="Times-Italic"/>
              </a:rPr>
              <a:t>1 </a:t>
            </a:r>
            <a:r>
              <a:rPr lang="en-US" dirty="0">
                <a:latin typeface="Times-Italic"/>
              </a:rPr>
              <a:t>= 400 N and F</a:t>
            </a:r>
            <a:r>
              <a:rPr lang="en-US" sz="800" dirty="0">
                <a:latin typeface="Times-Italic"/>
              </a:rPr>
              <a:t>2 </a:t>
            </a:r>
            <a:r>
              <a:rPr lang="en-US" dirty="0">
                <a:latin typeface="Times-Italic"/>
              </a:rPr>
              <a:t>= 260 N acting at point A is 520 N. Determine the angle between the two forces and the angle between the resultant and force F</a:t>
            </a:r>
            <a:r>
              <a:rPr lang="en-US" sz="800" dirty="0">
                <a:latin typeface="Times-Italic"/>
              </a:rPr>
              <a:t>1</a:t>
            </a:r>
            <a:r>
              <a:rPr lang="en-US" dirty="0">
                <a:latin typeface="Times-Italic"/>
              </a:rPr>
              <a:t>.</a:t>
            </a:r>
          </a:p>
          <a:p>
            <a:endParaRPr lang="en-US" dirty="0">
              <a:latin typeface="Times-Italic"/>
            </a:endParaRPr>
          </a:p>
          <a:p>
            <a:endParaRPr lang="en-US" dirty="0">
              <a:latin typeface="Times-Italic"/>
            </a:endParaRPr>
          </a:p>
          <a:p>
            <a:r>
              <a:rPr lang="en-US" b="1" dirty="0">
                <a:latin typeface="Times New Roman" panose="02020603050405020304" pitchFamily="18" charset="0"/>
                <a:cs typeface="Times New Roman" panose="02020603050405020304" pitchFamily="18" charset="0"/>
              </a:rPr>
              <a:t>Problem 2.</a:t>
            </a:r>
            <a:r>
              <a:rPr lang="en-US" dirty="0">
                <a:latin typeface="Times New Roman" panose="02020603050405020304" pitchFamily="18" charset="0"/>
                <a:cs typeface="Times New Roman" panose="02020603050405020304" pitchFamily="18" charset="0"/>
              </a:rPr>
              <a:t> The resultant of two forces one of which is 3 times the other is 300 N. When the direction of smaller force is reversed, the resultant is 200 N. Determine the two forces and the angle between them.</a:t>
            </a:r>
          </a:p>
        </p:txBody>
      </p:sp>
    </p:spTree>
    <p:extLst>
      <p:ext uri="{BB962C8B-B14F-4D97-AF65-F5344CB8AC3E}">
        <p14:creationId xmlns:p14="http://schemas.microsoft.com/office/powerpoint/2010/main" val="296832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285B-1CD3-431A-9FBD-48B391213E71}"/>
              </a:ext>
            </a:extLst>
          </p:cNvPr>
          <p:cNvSpPr>
            <a:spLocks noGrp="1"/>
          </p:cNvSpPr>
          <p:nvPr>
            <p:ph type="ctrTitle"/>
          </p:nvPr>
        </p:nvSpPr>
        <p:spPr>
          <a:xfrm>
            <a:off x="841248" y="448055"/>
            <a:ext cx="10515600" cy="301753"/>
          </a:xfrm>
        </p:spPr>
        <p:txBody>
          <a:bodyPr>
            <a:normAutofit fontScale="90000"/>
          </a:bodyPr>
          <a:lstStyle/>
          <a:p>
            <a:r>
              <a:rPr lang="en-US" sz="2000" b="1" dirty="0">
                <a:latin typeface="Times New Roman" panose="02020603050405020304" pitchFamily="18" charset="0"/>
                <a:cs typeface="Times New Roman" panose="02020603050405020304" pitchFamily="18" charset="0"/>
              </a:rPr>
              <a:t>Principles of Superposition of Forces</a:t>
            </a:r>
            <a:endParaRPr lang="en-US"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8EB0562-E77F-40EA-9F14-5F1D3CD40675}"/>
              </a:ext>
            </a:extLst>
          </p:cNvPr>
          <p:cNvSpPr/>
          <p:nvPr/>
        </p:nvSpPr>
        <p:spPr>
          <a:xfrm>
            <a:off x="838200" y="749808"/>
            <a:ext cx="10515599" cy="646331"/>
          </a:xfrm>
          <a:prstGeom prst="rect">
            <a:avLst/>
          </a:prstGeom>
        </p:spPr>
        <p:txBody>
          <a:bodyPr wrap="square">
            <a:spAutoFit/>
          </a:bodyPr>
          <a:lstStyle/>
          <a:p>
            <a:r>
              <a:rPr lang="en-US" dirty="0">
                <a:latin typeface="Times-Roman"/>
              </a:rPr>
              <a:t>It states that </a:t>
            </a:r>
            <a:r>
              <a:rPr lang="en-US" i="1" dirty="0">
                <a:latin typeface="Times-Italic"/>
              </a:rPr>
              <a:t>the net effect of a system of forces on a body is same as the combined </a:t>
            </a:r>
            <a:r>
              <a:rPr lang="en-US" dirty="0">
                <a:latin typeface="Times-Roman"/>
              </a:rPr>
              <a:t>of individual forces acting on the body.</a:t>
            </a:r>
            <a:endParaRPr lang="en-US" dirty="0"/>
          </a:p>
        </p:txBody>
      </p:sp>
      <p:sp>
        <p:nvSpPr>
          <p:cNvPr id="5" name="Rectangle 4">
            <a:extLst>
              <a:ext uri="{FF2B5EF4-FFF2-40B4-BE49-F238E27FC236}">
                <a16:creationId xmlns:a16="http://schemas.microsoft.com/office/drawing/2014/main" id="{159FA991-593A-4053-A028-7B637DC52D1C}"/>
              </a:ext>
            </a:extLst>
          </p:cNvPr>
          <p:cNvSpPr/>
          <p:nvPr/>
        </p:nvSpPr>
        <p:spPr>
          <a:xfrm>
            <a:off x="835151" y="1396139"/>
            <a:ext cx="2036520" cy="369332"/>
          </a:xfrm>
          <a:prstGeom prst="rect">
            <a:avLst/>
          </a:prstGeom>
        </p:spPr>
        <p:txBody>
          <a:bodyPr wrap="none">
            <a:spAutoFit/>
          </a:bodyPr>
          <a:lstStyle/>
          <a:p>
            <a:r>
              <a:rPr lang="en-US" b="1" dirty="0">
                <a:latin typeface="Bookman-Demi"/>
              </a:rPr>
              <a:t>SYSTEM OF FORCES</a:t>
            </a:r>
            <a:endParaRPr lang="en-US" dirty="0"/>
          </a:p>
        </p:txBody>
      </p:sp>
      <p:pic>
        <p:nvPicPr>
          <p:cNvPr id="7" name="Picture 6">
            <a:extLst>
              <a:ext uri="{FF2B5EF4-FFF2-40B4-BE49-F238E27FC236}">
                <a16:creationId xmlns:a16="http://schemas.microsoft.com/office/drawing/2014/main" id="{76DF18FC-DE3C-491D-A56D-E25252B64C34}"/>
              </a:ext>
            </a:extLst>
          </p:cNvPr>
          <p:cNvPicPr>
            <a:picLocks noChangeAspect="1"/>
          </p:cNvPicPr>
          <p:nvPr/>
        </p:nvPicPr>
        <p:blipFill>
          <a:blip r:embed="rId2"/>
          <a:stretch>
            <a:fillRect/>
          </a:stretch>
        </p:blipFill>
        <p:spPr>
          <a:xfrm>
            <a:off x="3278411" y="1396139"/>
            <a:ext cx="7668647" cy="5338763"/>
          </a:xfrm>
          <a:prstGeom prst="rect">
            <a:avLst/>
          </a:prstGeom>
        </p:spPr>
      </p:pic>
    </p:spTree>
    <p:extLst>
      <p:ext uri="{BB962C8B-B14F-4D97-AF65-F5344CB8AC3E}">
        <p14:creationId xmlns:p14="http://schemas.microsoft.com/office/powerpoint/2010/main" val="374162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ox(out)">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E488BD-AF51-4875-B136-7645D598DAA0}"/>
              </a:ext>
            </a:extLst>
          </p:cNvPr>
          <p:cNvSpPr>
            <a:spLocks noGrp="1"/>
          </p:cNvSpPr>
          <p:nvPr>
            <p:ph type="ctrTitle"/>
          </p:nvPr>
        </p:nvSpPr>
        <p:spPr>
          <a:xfrm>
            <a:off x="838200" y="199670"/>
            <a:ext cx="10515600" cy="569375"/>
          </a:xfrm>
        </p:spPr>
        <p:txBody>
          <a:bodyPr/>
          <a:lstStyle/>
          <a:p>
            <a:r>
              <a:rPr lang="en-US" sz="2000"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MOMENT OF A FORCE</a:t>
            </a:r>
            <a:endParaRPr lang="en-US" sz="2000"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0344B33-1960-4A52-8E15-762D1913CA9C}"/>
              </a:ext>
            </a:extLst>
          </p:cNvPr>
          <p:cNvSpPr/>
          <p:nvPr/>
        </p:nvSpPr>
        <p:spPr>
          <a:xfrm>
            <a:off x="838200" y="769045"/>
            <a:ext cx="6817217" cy="369332"/>
          </a:xfrm>
          <a:prstGeom prst="rect">
            <a:avLst/>
          </a:prstGeom>
        </p:spPr>
        <p:txBody>
          <a:bodyPr wrap="square">
            <a:spAutoFit/>
          </a:bodyPr>
          <a:lstStyle/>
          <a:p>
            <a:r>
              <a:rPr lang="en-US" dirty="0">
                <a:latin typeface="Times-Roman"/>
              </a:rPr>
              <a:t>Moment of a force about a point is the measure of its rotational effect.</a:t>
            </a:r>
            <a:endParaRPr lang="en-US" dirty="0"/>
          </a:p>
        </p:txBody>
      </p:sp>
      <p:sp>
        <p:nvSpPr>
          <p:cNvPr id="9" name="Rectangle 8">
            <a:extLst>
              <a:ext uri="{FF2B5EF4-FFF2-40B4-BE49-F238E27FC236}">
                <a16:creationId xmlns:a16="http://schemas.microsoft.com/office/drawing/2014/main" id="{59B7D226-3B96-460F-AA63-89A7EA5F14F0}"/>
              </a:ext>
            </a:extLst>
          </p:cNvPr>
          <p:cNvSpPr/>
          <p:nvPr/>
        </p:nvSpPr>
        <p:spPr>
          <a:xfrm>
            <a:off x="838200" y="1138377"/>
            <a:ext cx="10135672" cy="646331"/>
          </a:xfrm>
          <a:prstGeom prst="rect">
            <a:avLst/>
          </a:prstGeom>
        </p:spPr>
        <p:txBody>
          <a:bodyPr wrap="square">
            <a:spAutoFit/>
          </a:bodyPr>
          <a:lstStyle/>
          <a:p>
            <a:r>
              <a:rPr lang="en-US" i="1" dirty="0">
                <a:latin typeface="Times-Italic"/>
              </a:rPr>
              <a:t>Moment </a:t>
            </a:r>
            <a:r>
              <a:rPr lang="en-US" dirty="0">
                <a:latin typeface="Times-Roman"/>
              </a:rPr>
              <a:t>is defined as the product of the magnitude of the force and the perpendicular distance of the point from the line of action of the forces.</a:t>
            </a:r>
            <a:endParaRPr lang="en-US" dirty="0"/>
          </a:p>
        </p:txBody>
      </p:sp>
      <p:pic>
        <p:nvPicPr>
          <p:cNvPr id="10" name="Picture 9">
            <a:extLst>
              <a:ext uri="{FF2B5EF4-FFF2-40B4-BE49-F238E27FC236}">
                <a16:creationId xmlns:a16="http://schemas.microsoft.com/office/drawing/2014/main" id="{7035788D-F9B4-4C70-A391-0BFBD3970B31}"/>
              </a:ext>
            </a:extLst>
          </p:cNvPr>
          <p:cNvPicPr>
            <a:picLocks noChangeAspect="1"/>
          </p:cNvPicPr>
          <p:nvPr/>
        </p:nvPicPr>
        <p:blipFill>
          <a:blip r:embed="rId2"/>
          <a:stretch>
            <a:fillRect/>
          </a:stretch>
        </p:blipFill>
        <p:spPr>
          <a:xfrm>
            <a:off x="9395204" y="1461542"/>
            <a:ext cx="2610873" cy="2958989"/>
          </a:xfrm>
          <a:prstGeom prst="rect">
            <a:avLst/>
          </a:prstGeom>
        </p:spPr>
      </p:pic>
      <p:sp>
        <p:nvSpPr>
          <p:cNvPr id="11" name="Rectangle 10">
            <a:extLst>
              <a:ext uri="{FF2B5EF4-FFF2-40B4-BE49-F238E27FC236}">
                <a16:creationId xmlns:a16="http://schemas.microsoft.com/office/drawing/2014/main" id="{402D35EB-E5FB-496D-9A90-6F2D248BAA53}"/>
              </a:ext>
            </a:extLst>
          </p:cNvPr>
          <p:cNvSpPr/>
          <p:nvPr/>
        </p:nvSpPr>
        <p:spPr>
          <a:xfrm>
            <a:off x="838199" y="1856124"/>
            <a:ext cx="8820955" cy="646331"/>
          </a:xfrm>
          <a:prstGeom prst="rect">
            <a:avLst/>
          </a:prstGeom>
        </p:spPr>
        <p:txBody>
          <a:bodyPr wrap="square">
            <a:spAutoFit/>
          </a:bodyPr>
          <a:lstStyle/>
          <a:p>
            <a:r>
              <a:rPr lang="en-US" dirty="0">
                <a:latin typeface="Times-Roman"/>
              </a:rPr>
              <a:t>The point about which the moment is considered is called </a:t>
            </a:r>
            <a:r>
              <a:rPr lang="en-US" i="1" dirty="0">
                <a:latin typeface="Times-Italic"/>
              </a:rPr>
              <a:t>moment </a:t>
            </a:r>
            <a:r>
              <a:rPr lang="en-US" i="1" dirty="0" err="1">
                <a:latin typeface="Times-Italic"/>
              </a:rPr>
              <a:t>centre</a:t>
            </a:r>
            <a:r>
              <a:rPr lang="en-US" i="1" dirty="0">
                <a:latin typeface="Times-Italic"/>
              </a:rPr>
              <a:t> </a:t>
            </a:r>
            <a:r>
              <a:rPr lang="en-US" dirty="0">
                <a:latin typeface="Times-Roman"/>
              </a:rPr>
              <a:t>and the perpendicular distance of the point from the line of action of the force is called </a:t>
            </a:r>
            <a:r>
              <a:rPr lang="en-US" i="1" dirty="0">
                <a:latin typeface="Times-Italic"/>
              </a:rPr>
              <a:t>moment arm.</a:t>
            </a:r>
            <a:endParaRPr lang="en-US" dirty="0"/>
          </a:p>
        </p:txBody>
      </p:sp>
      <p:sp>
        <p:nvSpPr>
          <p:cNvPr id="12" name="Rectangle 11">
            <a:extLst>
              <a:ext uri="{FF2B5EF4-FFF2-40B4-BE49-F238E27FC236}">
                <a16:creationId xmlns:a16="http://schemas.microsoft.com/office/drawing/2014/main" id="{44FFB597-8587-45AF-A339-65C051946A2D}"/>
              </a:ext>
            </a:extLst>
          </p:cNvPr>
          <p:cNvSpPr/>
          <p:nvPr/>
        </p:nvSpPr>
        <p:spPr>
          <a:xfrm>
            <a:off x="838198" y="2666204"/>
            <a:ext cx="8241407" cy="646331"/>
          </a:xfrm>
          <a:prstGeom prst="rect">
            <a:avLst/>
          </a:prstGeom>
        </p:spPr>
        <p:txBody>
          <a:bodyPr wrap="square">
            <a:spAutoFit/>
          </a:bodyPr>
          <a:lstStyle/>
          <a:p>
            <a:r>
              <a:rPr lang="en-US" dirty="0">
                <a:latin typeface="Times-Roman"/>
              </a:rPr>
              <a:t>If </a:t>
            </a:r>
            <a:r>
              <a:rPr lang="en-US" i="1" dirty="0">
                <a:latin typeface="Times-Italic"/>
              </a:rPr>
              <a:t>d</a:t>
            </a:r>
            <a:r>
              <a:rPr lang="en-US" sz="800" dirty="0">
                <a:latin typeface="Times-Roman"/>
              </a:rPr>
              <a:t>1 </a:t>
            </a:r>
            <a:r>
              <a:rPr lang="en-US" dirty="0">
                <a:latin typeface="Times-Roman"/>
              </a:rPr>
              <a:t>is the perpendicular distance of point 1 from the line of action of force </a:t>
            </a:r>
            <a:r>
              <a:rPr lang="en-US" i="1" dirty="0">
                <a:latin typeface="Times-Italic"/>
              </a:rPr>
              <a:t>F</a:t>
            </a:r>
            <a:r>
              <a:rPr lang="en-US" dirty="0">
                <a:latin typeface="Times-Roman"/>
              </a:rPr>
              <a:t>, the moment of </a:t>
            </a:r>
            <a:r>
              <a:rPr lang="en-US" i="1" dirty="0">
                <a:latin typeface="Times-Italic"/>
              </a:rPr>
              <a:t>F </a:t>
            </a:r>
            <a:r>
              <a:rPr lang="en-US" dirty="0">
                <a:latin typeface="Times-Roman"/>
              </a:rPr>
              <a:t>about point 1 is given by</a:t>
            </a:r>
            <a:endParaRPr lang="en-US" dirty="0"/>
          </a:p>
        </p:txBody>
      </p:sp>
      <p:pic>
        <p:nvPicPr>
          <p:cNvPr id="13" name="Picture 12">
            <a:extLst>
              <a:ext uri="{FF2B5EF4-FFF2-40B4-BE49-F238E27FC236}">
                <a16:creationId xmlns:a16="http://schemas.microsoft.com/office/drawing/2014/main" id="{13A1172D-0522-48FA-8AB9-D9DA131D86AD}"/>
              </a:ext>
            </a:extLst>
          </p:cNvPr>
          <p:cNvPicPr>
            <a:picLocks noChangeAspect="1"/>
          </p:cNvPicPr>
          <p:nvPr/>
        </p:nvPicPr>
        <p:blipFill>
          <a:blip r:embed="rId3"/>
          <a:stretch>
            <a:fillRect/>
          </a:stretch>
        </p:blipFill>
        <p:spPr>
          <a:xfrm>
            <a:off x="5090574" y="3316311"/>
            <a:ext cx="1243482" cy="352880"/>
          </a:xfrm>
          <a:prstGeom prst="rect">
            <a:avLst/>
          </a:prstGeom>
        </p:spPr>
      </p:pic>
      <p:sp>
        <p:nvSpPr>
          <p:cNvPr id="14" name="Rectangle 13">
            <a:extLst>
              <a:ext uri="{FF2B5EF4-FFF2-40B4-BE49-F238E27FC236}">
                <a16:creationId xmlns:a16="http://schemas.microsoft.com/office/drawing/2014/main" id="{75BC812B-D834-43C4-981E-00B939C4E50F}"/>
              </a:ext>
            </a:extLst>
          </p:cNvPr>
          <p:cNvSpPr/>
          <p:nvPr/>
        </p:nvSpPr>
        <p:spPr>
          <a:xfrm>
            <a:off x="1198807" y="3870865"/>
            <a:ext cx="9027017" cy="923330"/>
          </a:xfrm>
          <a:prstGeom prst="rect">
            <a:avLst/>
          </a:prstGeom>
        </p:spPr>
        <p:txBody>
          <a:bodyPr wrap="square">
            <a:spAutoFit/>
          </a:bodyPr>
          <a:lstStyle/>
          <a:p>
            <a:r>
              <a:rPr lang="en-US" dirty="0">
                <a:latin typeface="Times-Roman"/>
              </a:rPr>
              <a:t>Similarly, moment about point 2 is given by</a:t>
            </a:r>
          </a:p>
          <a:p>
            <a:endParaRPr lang="en-US" dirty="0">
              <a:latin typeface="Times-Roman"/>
            </a:endParaRPr>
          </a:p>
          <a:p>
            <a:pPr algn="ctr"/>
            <a:r>
              <a:rPr lang="en-US" i="1" dirty="0">
                <a:latin typeface="Times-Italic"/>
              </a:rPr>
              <a:t>M</a:t>
            </a:r>
            <a:r>
              <a:rPr lang="en-US" sz="800" dirty="0">
                <a:latin typeface="Times-Roman"/>
              </a:rPr>
              <a:t>2 </a:t>
            </a:r>
            <a:r>
              <a:rPr lang="en-US" dirty="0">
                <a:latin typeface="Times-Roman"/>
              </a:rPr>
              <a:t>= </a:t>
            </a:r>
            <a:r>
              <a:rPr lang="en-US" i="1" dirty="0">
                <a:latin typeface="Times-Italic"/>
              </a:rPr>
              <a:t>F d</a:t>
            </a:r>
            <a:r>
              <a:rPr lang="en-US" sz="800" dirty="0">
                <a:latin typeface="Times-Roman"/>
              </a:rPr>
              <a:t>2</a:t>
            </a:r>
            <a:endParaRPr lang="en-US" dirty="0"/>
          </a:p>
        </p:txBody>
      </p:sp>
      <p:sp>
        <p:nvSpPr>
          <p:cNvPr id="15" name="Rectangle 14">
            <a:extLst>
              <a:ext uri="{FF2B5EF4-FFF2-40B4-BE49-F238E27FC236}">
                <a16:creationId xmlns:a16="http://schemas.microsoft.com/office/drawing/2014/main" id="{9C23D71B-4CFF-4D37-BB69-7BDFB379D9AD}"/>
              </a:ext>
            </a:extLst>
          </p:cNvPr>
          <p:cNvSpPr/>
          <p:nvPr/>
        </p:nvSpPr>
        <p:spPr>
          <a:xfrm>
            <a:off x="1022258" y="4877792"/>
            <a:ext cx="9380114" cy="646331"/>
          </a:xfrm>
          <a:prstGeom prst="rect">
            <a:avLst/>
          </a:prstGeom>
        </p:spPr>
        <p:txBody>
          <a:bodyPr wrap="square">
            <a:spAutoFit/>
          </a:bodyPr>
          <a:lstStyle/>
          <a:p>
            <a:r>
              <a:rPr lang="en-US" dirty="0">
                <a:latin typeface="Times-Roman"/>
              </a:rPr>
              <a:t>If the moment </a:t>
            </a:r>
            <a:r>
              <a:rPr lang="en-US" dirty="0" err="1">
                <a:latin typeface="Times-Roman"/>
              </a:rPr>
              <a:t>centre</a:t>
            </a:r>
            <a:r>
              <a:rPr lang="en-US" dirty="0">
                <a:latin typeface="Times-Roman"/>
              </a:rPr>
              <a:t> 3 lies on the line of action of the force </a:t>
            </a:r>
            <a:r>
              <a:rPr lang="en-US" i="1" dirty="0">
                <a:latin typeface="Times-Italic"/>
              </a:rPr>
              <a:t>F</a:t>
            </a:r>
            <a:r>
              <a:rPr lang="en-US" dirty="0">
                <a:latin typeface="Times-Roman"/>
              </a:rPr>
              <a:t>, the moment arm is zero and hence,</a:t>
            </a:r>
          </a:p>
          <a:p>
            <a:r>
              <a:rPr lang="en-US" i="1" dirty="0">
                <a:latin typeface="Times-Italic"/>
              </a:rPr>
              <a:t>    									M</a:t>
            </a:r>
            <a:r>
              <a:rPr lang="en-US" sz="800" dirty="0">
                <a:latin typeface="Times-Roman"/>
              </a:rPr>
              <a:t>3 </a:t>
            </a:r>
            <a:r>
              <a:rPr lang="en-US" dirty="0">
                <a:latin typeface="Times-Roman"/>
              </a:rPr>
              <a:t>= </a:t>
            </a:r>
            <a:r>
              <a:rPr lang="en-US" i="1" dirty="0">
                <a:latin typeface="Times-Italic"/>
              </a:rPr>
              <a:t>F </a:t>
            </a:r>
            <a:r>
              <a:rPr lang="en-US" dirty="0">
                <a:latin typeface="Times-Roman"/>
              </a:rPr>
              <a:t>× 0 = 0</a:t>
            </a:r>
            <a:endParaRPr lang="en-US" dirty="0"/>
          </a:p>
        </p:txBody>
      </p:sp>
      <p:sp>
        <p:nvSpPr>
          <p:cNvPr id="16" name="Rectangle 15">
            <a:extLst>
              <a:ext uri="{FF2B5EF4-FFF2-40B4-BE49-F238E27FC236}">
                <a16:creationId xmlns:a16="http://schemas.microsoft.com/office/drawing/2014/main" id="{AEE93B23-8AE2-4F5D-9D79-9BBD96338560}"/>
              </a:ext>
            </a:extLst>
          </p:cNvPr>
          <p:cNvSpPr/>
          <p:nvPr/>
        </p:nvSpPr>
        <p:spPr>
          <a:xfrm>
            <a:off x="792459" y="5700940"/>
            <a:ext cx="10135671" cy="646331"/>
          </a:xfrm>
          <a:prstGeom prst="rect">
            <a:avLst/>
          </a:prstGeom>
        </p:spPr>
        <p:txBody>
          <a:bodyPr wrap="square">
            <a:spAutoFit/>
          </a:bodyPr>
          <a:lstStyle/>
          <a:p>
            <a:r>
              <a:rPr lang="en-US" dirty="0">
                <a:latin typeface="Times-Roman"/>
              </a:rPr>
              <a:t>The moment of a force has got direction also. In Fig. it may be noted that </a:t>
            </a:r>
            <a:r>
              <a:rPr lang="en-US" i="1" dirty="0">
                <a:latin typeface="Times-Italic"/>
              </a:rPr>
              <a:t>M</a:t>
            </a:r>
            <a:r>
              <a:rPr lang="en-US" sz="800" dirty="0">
                <a:latin typeface="Times-Roman"/>
              </a:rPr>
              <a:t>1 </a:t>
            </a:r>
            <a:r>
              <a:rPr lang="en-US" dirty="0">
                <a:latin typeface="Times-Roman"/>
              </a:rPr>
              <a:t>is </a:t>
            </a:r>
            <a:r>
              <a:rPr lang="en-US" i="1" dirty="0">
                <a:latin typeface="Times-Italic"/>
              </a:rPr>
              <a:t>clockwise </a:t>
            </a:r>
            <a:r>
              <a:rPr lang="en-US" dirty="0">
                <a:latin typeface="Times-Roman"/>
              </a:rPr>
              <a:t>and </a:t>
            </a:r>
            <a:r>
              <a:rPr lang="en-US" i="1" dirty="0">
                <a:latin typeface="Times-Italic"/>
              </a:rPr>
              <a:t>M</a:t>
            </a:r>
            <a:r>
              <a:rPr lang="en-US" sz="800" dirty="0">
                <a:latin typeface="Times-Roman"/>
              </a:rPr>
              <a:t>2 </a:t>
            </a:r>
            <a:r>
              <a:rPr lang="en-US" dirty="0">
                <a:latin typeface="Times-Roman"/>
              </a:rPr>
              <a:t>is </a:t>
            </a:r>
            <a:r>
              <a:rPr lang="en-US" i="1" dirty="0">
                <a:latin typeface="Times-Italic"/>
              </a:rPr>
              <a:t>anticlockwise</a:t>
            </a:r>
            <a:endParaRPr lang="en-US" dirty="0"/>
          </a:p>
        </p:txBody>
      </p:sp>
    </p:spTree>
    <p:extLst>
      <p:ext uri="{BB962C8B-B14F-4D97-AF65-F5344CB8AC3E}">
        <p14:creationId xmlns:p14="http://schemas.microsoft.com/office/powerpoint/2010/main" val="168978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up)">
                                      <p:cBhvr>
                                        <p:cTn id="37" dur="500"/>
                                        <p:tgtEl>
                                          <p:spTgt spid="14">
                                            <p:txEl>
                                              <p:pRg st="0" end="0"/>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14">
                                            <p:txEl>
                                              <p:pRg st="2" end="2"/>
                                            </p:txEl>
                                          </p:spTgt>
                                        </p:tgtEl>
                                        <p:attrNameLst>
                                          <p:attrName>style.visibility</p:attrName>
                                        </p:attrNameLst>
                                      </p:cBhvr>
                                      <p:to>
                                        <p:strVal val="visible"/>
                                      </p:to>
                                    </p:set>
                                    <p:animEffect transition="in" filter="wipe(up)">
                                      <p:cBhvr>
                                        <p:cTn id="40" dur="500"/>
                                        <p:tgtEl>
                                          <p:spTgt spid="1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P spid="11" grpId="0"/>
      <p:bldP spid="12"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3B2806-34B4-403C-BC9B-FEA60ADF498B}"/>
              </a:ext>
            </a:extLst>
          </p:cNvPr>
          <p:cNvSpPr/>
          <p:nvPr/>
        </p:nvSpPr>
        <p:spPr>
          <a:xfrm>
            <a:off x="461033" y="256435"/>
            <a:ext cx="4410310" cy="523220"/>
          </a:xfrm>
          <a:prstGeom prst="rect">
            <a:avLst/>
          </a:prstGeom>
        </p:spPr>
        <p:txBody>
          <a:bodyPr wrap="none">
            <a:spAutoFit/>
          </a:bodyPr>
          <a:lstStyle/>
          <a:p>
            <a:pPr algn="ctr"/>
            <a:r>
              <a:rPr lang="en-US" sz="2800" b="1" u="sng" dirty="0">
                <a:solidFill>
                  <a:srgbClr val="FF0000"/>
                </a:solidFill>
                <a:latin typeface="Times New Roman" panose="02020603050405020304" pitchFamily="18" charset="0"/>
                <a:cs typeface="Times New Roman" panose="02020603050405020304" pitchFamily="18" charset="0"/>
              </a:rPr>
              <a:t>VARIGNON’S THEOREM</a:t>
            </a:r>
            <a:endParaRPr lang="en-US" sz="2800" u="sng" dirty="0">
              <a:solidFill>
                <a:srgbClr val="FF000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55A76A9-B886-4AF4-9467-5A95D2E15B7F}"/>
              </a:ext>
            </a:extLst>
          </p:cNvPr>
          <p:cNvSpPr/>
          <p:nvPr/>
        </p:nvSpPr>
        <p:spPr>
          <a:xfrm>
            <a:off x="461033" y="897005"/>
            <a:ext cx="10515600" cy="707886"/>
          </a:xfrm>
          <a:prstGeom prst="rect">
            <a:avLst/>
          </a:prstGeom>
        </p:spPr>
        <p:txBody>
          <a:bodyPr wrap="square">
            <a:spAutoFit/>
          </a:bodyPr>
          <a:lstStyle/>
          <a:p>
            <a:r>
              <a:rPr lang="en-US" sz="2000" i="1" dirty="0">
                <a:latin typeface="Times-Italic"/>
              </a:rPr>
              <a:t>The algebraic sum of the moments of a system of coplanar forces about a moment </a:t>
            </a:r>
            <a:r>
              <a:rPr lang="en-US" sz="2000" i="1" dirty="0" err="1">
                <a:latin typeface="Times-Italic"/>
              </a:rPr>
              <a:t>centre</a:t>
            </a:r>
            <a:r>
              <a:rPr lang="en-US" sz="2000" i="1" dirty="0">
                <a:latin typeface="Times-Italic"/>
              </a:rPr>
              <a:t> in their plane is equal to the moment of their resultant force about the same moment </a:t>
            </a:r>
            <a:r>
              <a:rPr lang="en-US" sz="2000" i="1" dirty="0" err="1">
                <a:latin typeface="Times-Italic"/>
              </a:rPr>
              <a:t>centre</a:t>
            </a:r>
            <a:r>
              <a:rPr lang="en-US" sz="2000" i="1" dirty="0">
                <a:latin typeface="Times-Italic"/>
              </a:rPr>
              <a:t>.</a:t>
            </a:r>
            <a:endParaRPr lang="en-US" sz="2000" dirty="0"/>
          </a:p>
        </p:txBody>
      </p:sp>
      <p:pic>
        <p:nvPicPr>
          <p:cNvPr id="6" name="Picture 5">
            <a:extLst>
              <a:ext uri="{FF2B5EF4-FFF2-40B4-BE49-F238E27FC236}">
                <a16:creationId xmlns:a16="http://schemas.microsoft.com/office/drawing/2014/main" id="{95422BB9-1E87-4E6C-8004-64221FBB588E}"/>
              </a:ext>
            </a:extLst>
          </p:cNvPr>
          <p:cNvPicPr>
            <a:picLocks noChangeAspect="1"/>
          </p:cNvPicPr>
          <p:nvPr/>
        </p:nvPicPr>
        <p:blipFill>
          <a:blip r:embed="rId2"/>
          <a:stretch>
            <a:fillRect/>
          </a:stretch>
        </p:blipFill>
        <p:spPr>
          <a:xfrm>
            <a:off x="5718833" y="1892980"/>
            <a:ext cx="6223196" cy="2437797"/>
          </a:xfrm>
          <a:prstGeom prst="rect">
            <a:avLst/>
          </a:prstGeom>
        </p:spPr>
      </p:pic>
      <p:sp>
        <p:nvSpPr>
          <p:cNvPr id="7" name="Rectangle 6">
            <a:extLst>
              <a:ext uri="{FF2B5EF4-FFF2-40B4-BE49-F238E27FC236}">
                <a16:creationId xmlns:a16="http://schemas.microsoft.com/office/drawing/2014/main" id="{5A33D337-BC4B-44CD-A12C-6087B4501BCB}"/>
              </a:ext>
            </a:extLst>
          </p:cNvPr>
          <p:cNvSpPr/>
          <p:nvPr/>
        </p:nvSpPr>
        <p:spPr>
          <a:xfrm>
            <a:off x="1124905" y="2373477"/>
            <a:ext cx="3606752" cy="584775"/>
          </a:xfrm>
          <a:prstGeom prst="rect">
            <a:avLst/>
          </a:prstGeom>
        </p:spPr>
        <p:txBody>
          <a:bodyPr wrap="square">
            <a:spAutoFit/>
          </a:bodyPr>
          <a:lstStyle/>
          <a:p>
            <a:r>
              <a:rPr lang="en-US" sz="3200" i="1" dirty="0">
                <a:latin typeface="Times-Italic"/>
              </a:rPr>
              <a:t>Rd </a:t>
            </a:r>
            <a:r>
              <a:rPr lang="en-US" sz="3200" dirty="0">
                <a:latin typeface="Times-Roman"/>
              </a:rPr>
              <a:t>= </a:t>
            </a:r>
            <a:r>
              <a:rPr lang="en-US" sz="3200" i="1" dirty="0">
                <a:latin typeface="Times-Italic"/>
              </a:rPr>
              <a:t>F</a:t>
            </a:r>
            <a:r>
              <a:rPr lang="en-US" sz="1100" dirty="0">
                <a:latin typeface="Times-Roman"/>
              </a:rPr>
              <a:t>1 </a:t>
            </a:r>
            <a:r>
              <a:rPr lang="en-US" sz="3200" i="1" dirty="0">
                <a:latin typeface="Times-Italic"/>
              </a:rPr>
              <a:t>d</a:t>
            </a:r>
            <a:r>
              <a:rPr lang="en-US" sz="1100" dirty="0">
                <a:latin typeface="Times-Roman"/>
              </a:rPr>
              <a:t>1 </a:t>
            </a:r>
            <a:r>
              <a:rPr lang="en-US" sz="3200" dirty="0">
                <a:latin typeface="Times-Roman"/>
              </a:rPr>
              <a:t>+ </a:t>
            </a:r>
            <a:r>
              <a:rPr lang="en-US" sz="3200" i="1" dirty="0">
                <a:latin typeface="Times-Italic"/>
              </a:rPr>
              <a:t>F</a:t>
            </a:r>
            <a:r>
              <a:rPr lang="en-US" sz="1100" dirty="0">
                <a:latin typeface="Times-Roman"/>
              </a:rPr>
              <a:t>2 </a:t>
            </a:r>
            <a:r>
              <a:rPr lang="en-US" sz="3200" i="1" dirty="0">
                <a:latin typeface="Times-Italic"/>
              </a:rPr>
              <a:t>d</a:t>
            </a:r>
            <a:r>
              <a:rPr lang="en-US" sz="1100" dirty="0">
                <a:latin typeface="Times-Roman"/>
              </a:rPr>
              <a:t>2</a:t>
            </a:r>
            <a:endParaRPr lang="en-US" sz="3200" dirty="0"/>
          </a:p>
        </p:txBody>
      </p:sp>
    </p:spTree>
    <p:extLst>
      <p:ext uri="{BB962C8B-B14F-4D97-AF65-F5344CB8AC3E}">
        <p14:creationId xmlns:p14="http://schemas.microsoft.com/office/powerpoint/2010/main" val="313668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DEB7-A542-4A28-8883-324ADB640B8F}"/>
              </a:ext>
            </a:extLst>
          </p:cNvPr>
          <p:cNvSpPr>
            <a:spLocks noGrp="1"/>
          </p:cNvSpPr>
          <p:nvPr>
            <p:ph type="ctrTitle"/>
          </p:nvPr>
        </p:nvSpPr>
        <p:spPr>
          <a:xfrm>
            <a:off x="841248" y="448056"/>
            <a:ext cx="10515600" cy="414829"/>
          </a:xfrm>
        </p:spPr>
        <p:txBody>
          <a:bodyPr>
            <a:normAutofit fontScale="90000"/>
          </a:bodyPr>
          <a:lstStyle/>
          <a:p>
            <a:pPr algn="ctr"/>
            <a:r>
              <a:rPr lang="en-US" sz="3200" b="1" i="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COUPLE</a:t>
            </a:r>
            <a:endParaRPr lang="en-US" sz="3200" i="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782CEC5-049F-4C82-8A3F-27575200F68B}"/>
              </a:ext>
            </a:extLst>
          </p:cNvPr>
          <p:cNvSpPr/>
          <p:nvPr/>
        </p:nvSpPr>
        <p:spPr>
          <a:xfrm>
            <a:off x="394952" y="862885"/>
            <a:ext cx="11376338" cy="1015663"/>
          </a:xfrm>
          <a:prstGeom prst="rect">
            <a:avLst/>
          </a:prstGeom>
        </p:spPr>
        <p:txBody>
          <a:bodyPr wrap="square">
            <a:spAutoFit/>
          </a:bodyPr>
          <a:lstStyle/>
          <a:p>
            <a:r>
              <a:rPr lang="en-US" sz="2000" i="1" dirty="0">
                <a:latin typeface="Times-Italic"/>
              </a:rPr>
              <a:t>Two parallel forces equal in magnitude and opposite in direction and separated by a definite distance are said to form a couple. </a:t>
            </a:r>
            <a:r>
              <a:rPr lang="en-US" sz="2000" dirty="0">
                <a:latin typeface="Times-Roman"/>
              </a:rPr>
              <a:t>The sum of the forces forming a couple is zero, since they are equal and opposite, which means the </a:t>
            </a:r>
            <a:r>
              <a:rPr lang="en-US" sz="2000" dirty="0" err="1">
                <a:latin typeface="Times-Roman"/>
              </a:rPr>
              <a:t>translatory</a:t>
            </a:r>
            <a:r>
              <a:rPr lang="en-US" sz="2000" dirty="0">
                <a:latin typeface="Times-Roman"/>
              </a:rPr>
              <a:t> effect of the couple is zero.</a:t>
            </a:r>
            <a:endParaRPr lang="en-US" sz="2000" dirty="0"/>
          </a:p>
        </p:txBody>
      </p:sp>
      <p:sp>
        <p:nvSpPr>
          <p:cNvPr id="3" name="Rectangle 2">
            <a:extLst>
              <a:ext uri="{FF2B5EF4-FFF2-40B4-BE49-F238E27FC236}">
                <a16:creationId xmlns:a16="http://schemas.microsoft.com/office/drawing/2014/main" id="{D7EF56A4-F0A1-4F9D-8BA9-592562400B22}"/>
              </a:ext>
            </a:extLst>
          </p:cNvPr>
          <p:cNvSpPr/>
          <p:nvPr/>
        </p:nvSpPr>
        <p:spPr>
          <a:xfrm>
            <a:off x="394952" y="2065814"/>
            <a:ext cx="10961896" cy="646331"/>
          </a:xfrm>
          <a:prstGeom prst="rect">
            <a:avLst/>
          </a:prstGeom>
        </p:spPr>
        <p:txBody>
          <a:bodyPr wrap="square">
            <a:spAutoFit/>
          </a:bodyPr>
          <a:lstStyle/>
          <a:p>
            <a:r>
              <a:rPr lang="en-US" dirty="0">
                <a:latin typeface="Times-Roman"/>
              </a:rPr>
              <a:t>The sum of the forces forming a couple is zero, since they are equal and opposite, which means the </a:t>
            </a:r>
            <a:r>
              <a:rPr lang="en-US" dirty="0" err="1">
                <a:latin typeface="Times-Roman"/>
              </a:rPr>
              <a:t>translatory</a:t>
            </a:r>
            <a:r>
              <a:rPr lang="en-US" dirty="0">
                <a:latin typeface="Times-Roman"/>
              </a:rPr>
              <a:t> effect of the couple is zero.</a:t>
            </a:r>
            <a:endParaRPr lang="en-US" dirty="0"/>
          </a:p>
        </p:txBody>
      </p:sp>
    </p:spTree>
    <p:extLst>
      <p:ext uri="{BB962C8B-B14F-4D97-AF65-F5344CB8AC3E}">
        <p14:creationId xmlns:p14="http://schemas.microsoft.com/office/powerpoint/2010/main" val="18833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6F97-FF3E-41DC-AD50-F3AB2947384C}"/>
              </a:ext>
            </a:extLst>
          </p:cNvPr>
          <p:cNvSpPr>
            <a:spLocks noGrp="1"/>
          </p:cNvSpPr>
          <p:nvPr>
            <p:ph type="ctrTitle"/>
          </p:nvPr>
        </p:nvSpPr>
        <p:spPr>
          <a:xfrm>
            <a:off x="841248" y="448056"/>
            <a:ext cx="10515600" cy="301752"/>
          </a:xfrm>
        </p:spPr>
        <p:txBody>
          <a:bodyPr>
            <a:normAutofit fontScale="90000"/>
          </a:bodyPr>
          <a:lstStyle/>
          <a:p>
            <a:pPr algn="ctr"/>
            <a:r>
              <a:rPr lang="en-US" sz="2000" b="1" i="1" u="sng" dirty="0">
                <a:solidFill>
                  <a:srgbClr val="FF0000"/>
                </a:solidFill>
                <a:latin typeface="Times New Roman" panose="02020603050405020304" pitchFamily="18" charset="0"/>
                <a:cs typeface="Times New Roman" panose="02020603050405020304" pitchFamily="18" charset="0"/>
              </a:rPr>
              <a:t>COMPOSITION OF CONCURRENT COPLANAR FORCES</a:t>
            </a:r>
            <a:endParaRPr lang="en-US" sz="2000" i="1" u="sng"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421E87F-B944-4EB6-8290-2C74BCA72B28}"/>
              </a:ext>
            </a:extLst>
          </p:cNvPr>
          <p:cNvSpPr/>
          <p:nvPr/>
        </p:nvSpPr>
        <p:spPr>
          <a:xfrm>
            <a:off x="678286" y="983988"/>
            <a:ext cx="10678562" cy="369332"/>
          </a:xfrm>
          <a:prstGeom prst="rect">
            <a:avLst/>
          </a:prstGeom>
        </p:spPr>
        <p:txBody>
          <a:bodyPr wrap="square">
            <a:spAutoFit/>
          </a:bodyPr>
          <a:lstStyle/>
          <a:p>
            <a:r>
              <a:rPr lang="en-US" dirty="0">
                <a:latin typeface="Times-Roman"/>
              </a:rPr>
              <a:t>Let </a:t>
            </a:r>
            <a:r>
              <a:rPr lang="en-US" i="1" dirty="0">
                <a:latin typeface="Times-Italic"/>
              </a:rPr>
              <a:t>F</a:t>
            </a:r>
            <a:r>
              <a:rPr lang="en-US" sz="800" dirty="0">
                <a:latin typeface="Times-Roman"/>
              </a:rPr>
              <a:t>1</a:t>
            </a:r>
            <a:r>
              <a:rPr lang="en-US" dirty="0">
                <a:latin typeface="Times-Roman"/>
              </a:rPr>
              <a:t>, </a:t>
            </a:r>
            <a:r>
              <a:rPr lang="en-US" i="1" dirty="0">
                <a:latin typeface="Times-Italic"/>
              </a:rPr>
              <a:t>F</a:t>
            </a:r>
            <a:r>
              <a:rPr lang="en-US" sz="800" dirty="0">
                <a:latin typeface="Times-Roman"/>
              </a:rPr>
              <a:t>2</a:t>
            </a:r>
            <a:r>
              <a:rPr lang="en-US" dirty="0">
                <a:latin typeface="Times-Roman"/>
              </a:rPr>
              <a:t>, </a:t>
            </a:r>
            <a:r>
              <a:rPr lang="en-US" i="1" dirty="0">
                <a:latin typeface="Times-Italic"/>
              </a:rPr>
              <a:t>F</a:t>
            </a:r>
            <a:r>
              <a:rPr lang="en-US" sz="800" dirty="0">
                <a:latin typeface="Times-Roman"/>
              </a:rPr>
              <a:t>3 </a:t>
            </a:r>
            <a:r>
              <a:rPr lang="en-US" dirty="0">
                <a:latin typeface="Times-Roman"/>
              </a:rPr>
              <a:t>and </a:t>
            </a:r>
            <a:r>
              <a:rPr lang="en-US" i="1" dirty="0">
                <a:latin typeface="Times-Italic"/>
              </a:rPr>
              <a:t>F</a:t>
            </a:r>
            <a:r>
              <a:rPr lang="en-US" sz="800" dirty="0">
                <a:latin typeface="Times-Roman"/>
              </a:rPr>
              <a:t>4 </a:t>
            </a:r>
            <a:r>
              <a:rPr lang="en-US" dirty="0">
                <a:latin typeface="Times-Roman"/>
              </a:rPr>
              <a:t>shown in Fig. be the system of four forces the resultant of which is required.</a:t>
            </a:r>
            <a:endParaRPr lang="en-US" dirty="0"/>
          </a:p>
        </p:txBody>
      </p:sp>
      <p:pic>
        <p:nvPicPr>
          <p:cNvPr id="5" name="Picture 4">
            <a:extLst>
              <a:ext uri="{FF2B5EF4-FFF2-40B4-BE49-F238E27FC236}">
                <a16:creationId xmlns:a16="http://schemas.microsoft.com/office/drawing/2014/main" id="{D5AE94D1-BEA7-45E2-A803-05017B4A20F9}"/>
              </a:ext>
            </a:extLst>
          </p:cNvPr>
          <p:cNvPicPr>
            <a:picLocks noChangeAspect="1"/>
          </p:cNvPicPr>
          <p:nvPr/>
        </p:nvPicPr>
        <p:blipFill>
          <a:blip r:embed="rId2"/>
          <a:stretch>
            <a:fillRect/>
          </a:stretch>
        </p:blipFill>
        <p:spPr>
          <a:xfrm>
            <a:off x="7593925" y="1353320"/>
            <a:ext cx="3492397" cy="2680886"/>
          </a:xfrm>
          <a:prstGeom prst="rect">
            <a:avLst/>
          </a:prstGeom>
        </p:spPr>
      </p:pic>
      <p:sp>
        <p:nvSpPr>
          <p:cNvPr id="6" name="Rectangle 5">
            <a:extLst>
              <a:ext uri="{FF2B5EF4-FFF2-40B4-BE49-F238E27FC236}">
                <a16:creationId xmlns:a16="http://schemas.microsoft.com/office/drawing/2014/main" id="{C92A34A9-B970-41EA-B40B-1E7C8631F493}"/>
              </a:ext>
            </a:extLst>
          </p:cNvPr>
          <p:cNvSpPr/>
          <p:nvPr/>
        </p:nvSpPr>
        <p:spPr>
          <a:xfrm>
            <a:off x="546376" y="1536253"/>
            <a:ext cx="4762842" cy="369332"/>
          </a:xfrm>
          <a:prstGeom prst="rect">
            <a:avLst/>
          </a:prstGeom>
        </p:spPr>
        <p:txBody>
          <a:bodyPr wrap="none">
            <a:spAutoFit/>
          </a:bodyPr>
          <a:lstStyle/>
          <a:p>
            <a:r>
              <a:rPr lang="en-US" dirty="0">
                <a:latin typeface="Times-Roman"/>
              </a:rPr>
              <a:t>The procedure to get the resultant is given below:</a:t>
            </a:r>
            <a:endParaRPr lang="en-US" dirty="0"/>
          </a:p>
        </p:txBody>
      </p:sp>
      <p:sp>
        <p:nvSpPr>
          <p:cNvPr id="7" name="Rectangle 6">
            <a:extLst>
              <a:ext uri="{FF2B5EF4-FFF2-40B4-BE49-F238E27FC236}">
                <a16:creationId xmlns:a16="http://schemas.microsoft.com/office/drawing/2014/main" id="{BE75F044-8059-49E6-920C-7B938CAB4069}"/>
              </a:ext>
            </a:extLst>
          </p:cNvPr>
          <p:cNvSpPr/>
          <p:nvPr/>
        </p:nvSpPr>
        <p:spPr>
          <a:xfrm>
            <a:off x="355571" y="2053280"/>
            <a:ext cx="7513421" cy="3847207"/>
          </a:xfrm>
          <a:prstGeom prst="rect">
            <a:avLst/>
          </a:prstGeom>
        </p:spPr>
        <p:txBody>
          <a:bodyPr wrap="square">
            <a:spAutoFit/>
          </a:bodyPr>
          <a:lstStyle/>
          <a:p>
            <a:r>
              <a:rPr lang="en-US" i="1" dirty="0">
                <a:latin typeface="Times-Italic"/>
              </a:rPr>
              <a:t>Step </a:t>
            </a:r>
            <a:r>
              <a:rPr lang="en-US" dirty="0">
                <a:latin typeface="Times-Roman"/>
              </a:rPr>
              <a:t>1</a:t>
            </a:r>
            <a:r>
              <a:rPr lang="en-US" i="1" dirty="0">
                <a:latin typeface="Times-Italic"/>
              </a:rPr>
              <a:t>: </a:t>
            </a:r>
            <a:r>
              <a:rPr lang="en-US" dirty="0">
                <a:latin typeface="Times-Roman"/>
              </a:rPr>
              <a:t>Find the components of all the forces in </a:t>
            </a:r>
            <a:r>
              <a:rPr lang="en-US" i="1" dirty="0">
                <a:latin typeface="Times-Italic"/>
              </a:rPr>
              <a:t>X </a:t>
            </a:r>
            <a:r>
              <a:rPr lang="en-US" dirty="0">
                <a:latin typeface="Times-Roman"/>
              </a:rPr>
              <a:t>and </a:t>
            </a:r>
            <a:r>
              <a:rPr lang="en-US" i="1" dirty="0">
                <a:latin typeface="Times-Italic"/>
              </a:rPr>
              <a:t>Y </a:t>
            </a:r>
            <a:r>
              <a:rPr lang="en-US" dirty="0">
                <a:latin typeface="Times-Roman"/>
              </a:rPr>
              <a:t>directions. Thus, </a:t>
            </a:r>
            <a:r>
              <a:rPr lang="en-US" i="1" dirty="0">
                <a:latin typeface="Times-Italic"/>
              </a:rPr>
              <a:t>F</a:t>
            </a:r>
            <a:r>
              <a:rPr lang="en-US" sz="800" dirty="0">
                <a:latin typeface="Times-Roman"/>
              </a:rPr>
              <a:t>1</a:t>
            </a:r>
            <a:r>
              <a:rPr lang="en-US" sz="800" i="1" dirty="0">
                <a:latin typeface="Times-Italic"/>
              </a:rPr>
              <a:t>x</a:t>
            </a:r>
            <a:r>
              <a:rPr lang="en-US" dirty="0">
                <a:latin typeface="Times-Roman"/>
              </a:rPr>
              <a:t>, </a:t>
            </a:r>
            <a:r>
              <a:rPr lang="en-US" i="1" dirty="0">
                <a:latin typeface="Times-Italic"/>
              </a:rPr>
              <a:t>F</a:t>
            </a:r>
            <a:r>
              <a:rPr lang="en-US" sz="800" dirty="0">
                <a:latin typeface="Times-Roman"/>
              </a:rPr>
              <a:t>2</a:t>
            </a:r>
            <a:r>
              <a:rPr lang="en-US" sz="800" i="1" dirty="0">
                <a:latin typeface="Times-Italic"/>
              </a:rPr>
              <a:t>x</a:t>
            </a:r>
            <a:r>
              <a:rPr lang="en-US" dirty="0">
                <a:latin typeface="Times-Roman"/>
              </a:rPr>
              <a:t>, </a:t>
            </a:r>
            <a:r>
              <a:rPr lang="en-US" i="1" dirty="0">
                <a:latin typeface="Times-Italic"/>
              </a:rPr>
              <a:t>F</a:t>
            </a:r>
            <a:r>
              <a:rPr lang="en-US" sz="800" dirty="0">
                <a:latin typeface="Times-Roman"/>
              </a:rPr>
              <a:t>3</a:t>
            </a:r>
            <a:r>
              <a:rPr lang="en-US" sz="800" i="1" dirty="0">
                <a:latin typeface="Times-Italic"/>
              </a:rPr>
              <a:t>x</a:t>
            </a:r>
            <a:r>
              <a:rPr lang="en-US" dirty="0">
                <a:latin typeface="Times-Roman"/>
              </a:rPr>
              <a:t>, </a:t>
            </a:r>
            <a:r>
              <a:rPr lang="en-US" i="1" dirty="0">
                <a:latin typeface="Times-Italic"/>
              </a:rPr>
              <a:t>F</a:t>
            </a:r>
            <a:r>
              <a:rPr lang="en-US" sz="800" dirty="0">
                <a:latin typeface="Times-Roman"/>
              </a:rPr>
              <a:t>4</a:t>
            </a:r>
            <a:r>
              <a:rPr lang="en-US" sz="800" i="1" dirty="0">
                <a:latin typeface="Times-Italic"/>
              </a:rPr>
              <a:t>x</a:t>
            </a:r>
            <a:r>
              <a:rPr lang="en-US" dirty="0">
                <a:latin typeface="Times-Roman"/>
              </a:rPr>
              <a:t>, </a:t>
            </a:r>
            <a:r>
              <a:rPr lang="en-US" i="1" dirty="0">
                <a:latin typeface="Times-Italic"/>
              </a:rPr>
              <a:t>F</a:t>
            </a:r>
            <a:r>
              <a:rPr lang="en-US" sz="800" dirty="0">
                <a:latin typeface="Times-Roman"/>
              </a:rPr>
              <a:t>1</a:t>
            </a:r>
            <a:r>
              <a:rPr lang="en-US" sz="800" i="1" dirty="0">
                <a:latin typeface="Times-Italic"/>
              </a:rPr>
              <a:t>y</a:t>
            </a:r>
            <a:r>
              <a:rPr lang="en-US" dirty="0">
                <a:latin typeface="Times-Roman"/>
              </a:rPr>
              <a:t>, </a:t>
            </a:r>
            <a:r>
              <a:rPr lang="en-US" i="1" dirty="0">
                <a:latin typeface="Times-Italic"/>
              </a:rPr>
              <a:t>F</a:t>
            </a:r>
            <a:r>
              <a:rPr lang="en-US" sz="800" dirty="0">
                <a:latin typeface="Times-Roman"/>
              </a:rPr>
              <a:t>2</a:t>
            </a:r>
            <a:r>
              <a:rPr lang="en-US" sz="800" i="1" dirty="0">
                <a:latin typeface="Times-Italic"/>
              </a:rPr>
              <a:t>y</a:t>
            </a:r>
            <a:r>
              <a:rPr lang="en-US" dirty="0">
                <a:latin typeface="Times-Roman"/>
              </a:rPr>
              <a:t>, </a:t>
            </a:r>
            <a:r>
              <a:rPr lang="en-US" i="1" dirty="0">
                <a:latin typeface="Times-Italic"/>
              </a:rPr>
              <a:t>F</a:t>
            </a:r>
            <a:r>
              <a:rPr lang="en-US" sz="800" dirty="0">
                <a:latin typeface="Times-Roman"/>
              </a:rPr>
              <a:t>3</a:t>
            </a:r>
            <a:r>
              <a:rPr lang="en-US" sz="800" i="1" dirty="0">
                <a:latin typeface="Times-Italic"/>
              </a:rPr>
              <a:t>y</a:t>
            </a:r>
            <a:r>
              <a:rPr lang="en-US" dirty="0">
                <a:latin typeface="Times-Roman"/>
              </a:rPr>
              <a:t>, and </a:t>
            </a:r>
            <a:r>
              <a:rPr lang="en-US" i="1" dirty="0">
                <a:latin typeface="Times-Italic"/>
              </a:rPr>
              <a:t>F</a:t>
            </a:r>
            <a:r>
              <a:rPr lang="en-US" sz="800" dirty="0">
                <a:latin typeface="Times-Roman"/>
              </a:rPr>
              <a:t>4</a:t>
            </a:r>
            <a:r>
              <a:rPr lang="en-US" sz="800" i="1" dirty="0">
                <a:latin typeface="Times-Italic"/>
              </a:rPr>
              <a:t>y</a:t>
            </a:r>
            <a:r>
              <a:rPr lang="en-US" dirty="0">
                <a:latin typeface="Times-Roman"/>
              </a:rPr>
              <a:t>, are obtained.</a:t>
            </a:r>
          </a:p>
          <a:p>
            <a:endParaRPr lang="en-US" dirty="0">
              <a:latin typeface="Times-Roman"/>
            </a:endParaRPr>
          </a:p>
          <a:p>
            <a:r>
              <a:rPr lang="en-US" i="1" dirty="0">
                <a:latin typeface="Times-Italic"/>
              </a:rPr>
              <a:t>Step </a:t>
            </a:r>
            <a:r>
              <a:rPr lang="en-US" dirty="0">
                <a:latin typeface="Times-Roman"/>
              </a:rPr>
              <a:t>2</a:t>
            </a:r>
            <a:r>
              <a:rPr lang="en-US" i="1" dirty="0">
                <a:latin typeface="Times-Italic"/>
              </a:rPr>
              <a:t>: </a:t>
            </a:r>
            <a:r>
              <a:rPr lang="en-US" dirty="0">
                <a:latin typeface="Times-Roman"/>
              </a:rPr>
              <a:t>Find the algebraic sum of the component forces in </a:t>
            </a:r>
            <a:r>
              <a:rPr lang="en-US" i="1" dirty="0">
                <a:latin typeface="Times-Italic"/>
              </a:rPr>
              <a:t>X </a:t>
            </a:r>
            <a:r>
              <a:rPr lang="en-US" dirty="0">
                <a:latin typeface="Times-Roman"/>
              </a:rPr>
              <a:t>and </a:t>
            </a:r>
            <a:r>
              <a:rPr lang="en-US" i="1" dirty="0">
                <a:latin typeface="Times-Italic"/>
              </a:rPr>
              <a:t>Y </a:t>
            </a:r>
            <a:r>
              <a:rPr lang="en-US" dirty="0">
                <a:latin typeface="Times-Roman"/>
              </a:rPr>
              <a:t>directions.</a:t>
            </a:r>
          </a:p>
          <a:p>
            <a:r>
              <a:rPr lang="el-GR" dirty="0">
                <a:latin typeface="Symbol" panose="05050102010706020507" pitchFamily="18" charset="2"/>
              </a:rPr>
              <a:t> </a:t>
            </a:r>
            <a:endParaRPr lang="en-US" dirty="0">
              <a:latin typeface="Symbol" panose="05050102010706020507" pitchFamily="18" charset="2"/>
            </a:endParaRPr>
          </a:p>
          <a:p>
            <a:r>
              <a:rPr lang="en-US" i="1" dirty="0">
                <a:latin typeface="Times New Roman" panose="02020603050405020304" pitchFamily="18" charset="0"/>
                <a:cs typeface="Times New Roman" panose="02020603050405020304" pitchFamily="18" charset="0"/>
              </a:rPr>
              <a:t>			</a:t>
            </a:r>
            <a:r>
              <a:rPr lang="el-GR" sz="2400" i="1" dirty="0">
                <a:latin typeface="Times New Roman" panose="02020603050405020304" pitchFamily="18" charset="0"/>
                <a:cs typeface="Times New Roman" panose="02020603050405020304" pitchFamily="18" charset="0"/>
              </a:rPr>
              <a:t>Σ</a:t>
            </a:r>
            <a:r>
              <a:rPr lang="el-GR" sz="2400" i="1" dirty="0">
                <a:latin typeface="Times-Italic"/>
              </a:rPr>
              <a:t>F</a:t>
            </a:r>
            <a:r>
              <a:rPr lang="el-GR" sz="1000" i="1" dirty="0">
                <a:latin typeface="Times-Italic"/>
              </a:rPr>
              <a:t>x </a:t>
            </a:r>
            <a:r>
              <a:rPr lang="el-GR" sz="2400" dirty="0">
                <a:latin typeface="Times-Roman"/>
              </a:rPr>
              <a:t>= </a:t>
            </a:r>
            <a:r>
              <a:rPr lang="el-GR" sz="2400" i="1" dirty="0">
                <a:latin typeface="Times-Italic"/>
              </a:rPr>
              <a:t>F</a:t>
            </a:r>
            <a:r>
              <a:rPr lang="el-GR" sz="1000" dirty="0">
                <a:latin typeface="Times-Roman"/>
              </a:rPr>
              <a:t>1</a:t>
            </a:r>
            <a:r>
              <a:rPr lang="el-GR" sz="1000" i="1" dirty="0">
                <a:latin typeface="Times-Italic"/>
              </a:rPr>
              <a:t>x </a:t>
            </a:r>
            <a:r>
              <a:rPr lang="el-GR" sz="2400" dirty="0">
                <a:latin typeface="Times-Roman"/>
              </a:rPr>
              <a:t>+ </a:t>
            </a:r>
            <a:r>
              <a:rPr lang="el-GR" sz="2400" i="1" dirty="0">
                <a:latin typeface="Times-Italic"/>
              </a:rPr>
              <a:t>F</a:t>
            </a:r>
            <a:r>
              <a:rPr lang="el-GR" sz="1000" dirty="0">
                <a:latin typeface="Times-Roman"/>
              </a:rPr>
              <a:t>2</a:t>
            </a:r>
            <a:r>
              <a:rPr lang="el-GR" sz="1000" i="1" dirty="0">
                <a:latin typeface="Times-Italic"/>
              </a:rPr>
              <a:t>x </a:t>
            </a:r>
            <a:r>
              <a:rPr lang="el-GR" sz="2400" dirty="0">
                <a:latin typeface="Times-Roman"/>
              </a:rPr>
              <a:t>+ </a:t>
            </a:r>
            <a:r>
              <a:rPr lang="el-GR" sz="2400" i="1" dirty="0">
                <a:latin typeface="Times-Italic"/>
              </a:rPr>
              <a:t>F</a:t>
            </a:r>
            <a:r>
              <a:rPr lang="el-GR" sz="1000" dirty="0">
                <a:latin typeface="Times-Roman"/>
              </a:rPr>
              <a:t>3</a:t>
            </a:r>
            <a:r>
              <a:rPr lang="el-GR" sz="1000" i="1" dirty="0">
                <a:latin typeface="Times-Italic"/>
              </a:rPr>
              <a:t>x </a:t>
            </a:r>
            <a:r>
              <a:rPr lang="el-GR" sz="2400" dirty="0">
                <a:latin typeface="Times-Roman"/>
              </a:rPr>
              <a:t>+ </a:t>
            </a:r>
            <a:r>
              <a:rPr lang="el-GR" sz="2400" i="1" dirty="0">
                <a:latin typeface="Times-Italic"/>
              </a:rPr>
              <a:t>F</a:t>
            </a:r>
            <a:r>
              <a:rPr lang="el-GR" sz="1000" dirty="0">
                <a:latin typeface="Times-Roman"/>
              </a:rPr>
              <a:t>4</a:t>
            </a:r>
            <a:r>
              <a:rPr lang="el-GR" sz="1000" i="1" dirty="0">
                <a:latin typeface="Times-Italic"/>
              </a:rPr>
              <a:t>x</a:t>
            </a:r>
          </a:p>
          <a:p>
            <a:r>
              <a:rPr lang="es-ES" sz="2400" dirty="0">
                <a:latin typeface="Symbol" panose="05050102010706020507" pitchFamily="18" charset="2"/>
              </a:rPr>
              <a:t> 			</a:t>
            </a:r>
            <a:r>
              <a:rPr lang="el-GR" sz="2400" i="1" dirty="0">
                <a:latin typeface="Times New Roman" panose="02020603050405020304" pitchFamily="18" charset="0"/>
                <a:cs typeface="Times New Roman" panose="02020603050405020304" pitchFamily="18" charset="0"/>
              </a:rPr>
              <a:t>Σ</a:t>
            </a:r>
            <a:r>
              <a:rPr lang="es-ES" sz="2400" i="1" dirty="0" err="1">
                <a:latin typeface="Times-Italic"/>
              </a:rPr>
              <a:t>F</a:t>
            </a:r>
            <a:r>
              <a:rPr lang="es-ES" sz="1000" i="1" dirty="0" err="1">
                <a:latin typeface="Times-Italic"/>
              </a:rPr>
              <a:t>y</a:t>
            </a:r>
            <a:r>
              <a:rPr lang="es-ES" sz="1000" i="1" dirty="0">
                <a:latin typeface="Times-Italic"/>
              </a:rPr>
              <a:t> </a:t>
            </a:r>
            <a:r>
              <a:rPr lang="es-ES" sz="2400" dirty="0">
                <a:latin typeface="Times-Roman"/>
              </a:rPr>
              <a:t>= </a:t>
            </a:r>
            <a:r>
              <a:rPr lang="es-ES" sz="2400" i="1" dirty="0">
                <a:latin typeface="Times-Italic"/>
              </a:rPr>
              <a:t>F</a:t>
            </a:r>
            <a:r>
              <a:rPr lang="es-ES" sz="1000" dirty="0">
                <a:latin typeface="Times-Roman"/>
              </a:rPr>
              <a:t>1</a:t>
            </a:r>
            <a:r>
              <a:rPr lang="es-ES" sz="1000" i="1" dirty="0">
                <a:latin typeface="Times-Italic"/>
              </a:rPr>
              <a:t>y </a:t>
            </a:r>
            <a:r>
              <a:rPr lang="es-ES" sz="2400" dirty="0">
                <a:latin typeface="Times-Roman"/>
              </a:rPr>
              <a:t>+ </a:t>
            </a:r>
            <a:r>
              <a:rPr lang="es-ES" sz="2400" i="1" dirty="0">
                <a:latin typeface="Times-Italic"/>
              </a:rPr>
              <a:t>F</a:t>
            </a:r>
            <a:r>
              <a:rPr lang="es-ES" sz="1000" dirty="0">
                <a:latin typeface="Times-Roman"/>
              </a:rPr>
              <a:t>2</a:t>
            </a:r>
            <a:r>
              <a:rPr lang="es-ES" sz="1000" i="1" dirty="0">
                <a:latin typeface="Times-Italic"/>
              </a:rPr>
              <a:t>y </a:t>
            </a:r>
            <a:r>
              <a:rPr lang="es-ES" sz="2400" dirty="0">
                <a:latin typeface="Times-Roman"/>
              </a:rPr>
              <a:t>+ </a:t>
            </a:r>
            <a:r>
              <a:rPr lang="es-ES" sz="2400" i="1" dirty="0">
                <a:latin typeface="Times-Italic"/>
              </a:rPr>
              <a:t>F</a:t>
            </a:r>
            <a:r>
              <a:rPr lang="es-ES" sz="1000" dirty="0">
                <a:latin typeface="Times-Roman"/>
              </a:rPr>
              <a:t>3</a:t>
            </a:r>
            <a:r>
              <a:rPr lang="es-ES" sz="1000" i="1" dirty="0">
                <a:latin typeface="Times-Italic"/>
              </a:rPr>
              <a:t>y </a:t>
            </a:r>
            <a:r>
              <a:rPr lang="es-ES" sz="2400" dirty="0">
                <a:latin typeface="Times-Roman"/>
              </a:rPr>
              <a:t>+ </a:t>
            </a:r>
            <a:r>
              <a:rPr lang="es-ES" sz="2400" i="1" dirty="0">
                <a:latin typeface="Times-Italic"/>
              </a:rPr>
              <a:t>F</a:t>
            </a:r>
            <a:r>
              <a:rPr lang="es-ES" sz="1000" dirty="0">
                <a:latin typeface="Times-Roman"/>
              </a:rPr>
              <a:t>4</a:t>
            </a:r>
            <a:r>
              <a:rPr lang="es-ES" sz="1000" i="1" dirty="0">
                <a:latin typeface="Times-Italic"/>
              </a:rPr>
              <a:t>y</a:t>
            </a:r>
          </a:p>
          <a:p>
            <a:r>
              <a:rPr lang="en-US" sz="1600" dirty="0">
                <a:latin typeface="Times-Roman"/>
              </a:rPr>
              <a:t>(</a:t>
            </a:r>
            <a:r>
              <a:rPr lang="en-US" sz="1600" b="1" dirty="0">
                <a:latin typeface="Times-Bold"/>
              </a:rPr>
              <a:t>Note: </a:t>
            </a:r>
            <a:r>
              <a:rPr lang="en-US" sz="1600" dirty="0">
                <a:latin typeface="Times-Roman"/>
              </a:rPr>
              <a:t>In the above case </a:t>
            </a:r>
            <a:r>
              <a:rPr lang="en-US" sz="1600" i="1" dirty="0">
                <a:latin typeface="Times-Italic"/>
              </a:rPr>
              <a:t>F</a:t>
            </a:r>
            <a:r>
              <a:rPr lang="en-US" sz="800" dirty="0">
                <a:latin typeface="Times-Roman"/>
              </a:rPr>
              <a:t>2</a:t>
            </a:r>
            <a:r>
              <a:rPr lang="en-US" sz="800" i="1" dirty="0">
                <a:latin typeface="Times-Italic"/>
              </a:rPr>
              <a:t>x</a:t>
            </a:r>
            <a:r>
              <a:rPr lang="en-US" sz="1600" dirty="0">
                <a:latin typeface="Times-Roman"/>
              </a:rPr>
              <a:t>, </a:t>
            </a:r>
            <a:r>
              <a:rPr lang="en-US" sz="1600" i="1" dirty="0">
                <a:latin typeface="Times-Italic"/>
              </a:rPr>
              <a:t>F</a:t>
            </a:r>
            <a:r>
              <a:rPr lang="en-US" sz="800" dirty="0">
                <a:latin typeface="Times-Roman"/>
              </a:rPr>
              <a:t>3</a:t>
            </a:r>
            <a:r>
              <a:rPr lang="en-US" sz="800" i="1" dirty="0">
                <a:latin typeface="Times-Italic"/>
              </a:rPr>
              <a:t>x</a:t>
            </a:r>
            <a:r>
              <a:rPr lang="en-US" sz="1600" dirty="0">
                <a:latin typeface="Times-Roman"/>
              </a:rPr>
              <a:t>, </a:t>
            </a:r>
            <a:r>
              <a:rPr lang="en-US" sz="1600" i="1" dirty="0">
                <a:latin typeface="Times-Italic"/>
              </a:rPr>
              <a:t>F</a:t>
            </a:r>
            <a:r>
              <a:rPr lang="en-US" sz="800" dirty="0">
                <a:latin typeface="Times-Roman"/>
              </a:rPr>
              <a:t>3</a:t>
            </a:r>
            <a:r>
              <a:rPr lang="en-US" sz="800" i="1" dirty="0">
                <a:latin typeface="Times-Italic"/>
              </a:rPr>
              <a:t>Y </a:t>
            </a:r>
            <a:r>
              <a:rPr lang="en-US" sz="1600" dirty="0">
                <a:latin typeface="Times-Roman"/>
              </a:rPr>
              <a:t>and </a:t>
            </a:r>
            <a:r>
              <a:rPr lang="en-US" sz="1600" i="1" dirty="0">
                <a:latin typeface="Times-Italic"/>
              </a:rPr>
              <a:t>F</a:t>
            </a:r>
            <a:r>
              <a:rPr lang="en-US" sz="800" dirty="0">
                <a:latin typeface="Times-Roman"/>
              </a:rPr>
              <a:t>4</a:t>
            </a:r>
            <a:r>
              <a:rPr lang="en-US" sz="800" i="1" dirty="0">
                <a:latin typeface="Times-Italic"/>
              </a:rPr>
              <a:t>Y </a:t>
            </a:r>
            <a:r>
              <a:rPr lang="en-US" sz="1600" dirty="0">
                <a:latin typeface="Times-Roman"/>
              </a:rPr>
              <a:t>have negative values.)</a:t>
            </a:r>
          </a:p>
          <a:p>
            <a:endParaRPr lang="en-US" i="1" dirty="0">
              <a:latin typeface="Times-Italic"/>
            </a:endParaRPr>
          </a:p>
          <a:p>
            <a:r>
              <a:rPr lang="en-US" i="1" dirty="0">
                <a:latin typeface="Times-Italic"/>
              </a:rPr>
              <a:t>Step </a:t>
            </a:r>
            <a:r>
              <a:rPr lang="en-US" dirty="0">
                <a:latin typeface="Times-Roman"/>
              </a:rPr>
              <a:t>3: Now the system of forces is equal to two mutually perpendicular forces, namely,  </a:t>
            </a:r>
            <a:r>
              <a:rPr lang="el-GR" i="1" dirty="0">
                <a:latin typeface="Times New Roman" panose="02020603050405020304" pitchFamily="18" charset="0"/>
                <a:cs typeface="Times New Roman" panose="02020603050405020304" pitchFamily="18" charset="0"/>
              </a:rPr>
              <a:t>Σ</a:t>
            </a:r>
            <a:r>
              <a:rPr lang="en-US" i="1" dirty="0" err="1">
                <a:latin typeface="Times-Italic"/>
              </a:rPr>
              <a:t>F</a:t>
            </a:r>
            <a:r>
              <a:rPr lang="en-US" sz="800" i="1" dirty="0" err="1">
                <a:latin typeface="Times-Italic"/>
              </a:rPr>
              <a:t>x</a:t>
            </a:r>
            <a:r>
              <a:rPr lang="en-US" sz="800" i="1" dirty="0">
                <a:latin typeface="Times-Italic"/>
              </a:rPr>
              <a:t> </a:t>
            </a:r>
            <a:r>
              <a:rPr lang="en-US" dirty="0">
                <a:latin typeface="Times-Roman"/>
              </a:rPr>
              <a:t>and </a:t>
            </a:r>
            <a:r>
              <a:rPr lang="el-GR" i="1" dirty="0">
                <a:latin typeface="Times New Roman" panose="02020603050405020304" pitchFamily="18" charset="0"/>
                <a:cs typeface="Times New Roman" panose="02020603050405020304" pitchFamily="18" charset="0"/>
              </a:rPr>
              <a:t>Σ</a:t>
            </a:r>
            <a:r>
              <a:rPr lang="en-US" i="1" dirty="0" err="1">
                <a:latin typeface="Times-Italic"/>
              </a:rPr>
              <a:t>F</a:t>
            </a:r>
            <a:r>
              <a:rPr lang="en-US" sz="800" i="1" dirty="0" err="1">
                <a:latin typeface="Times-Italic"/>
              </a:rPr>
              <a:t>y</a:t>
            </a:r>
            <a:r>
              <a:rPr lang="en-US" sz="800" i="1" dirty="0">
                <a:latin typeface="Times-Italic"/>
              </a:rPr>
              <a:t> </a:t>
            </a:r>
            <a:r>
              <a:rPr lang="en-US" dirty="0">
                <a:latin typeface="Times-Roman"/>
              </a:rPr>
              <a:t>as shown in Fig. (</a:t>
            </a:r>
            <a:r>
              <a:rPr lang="en-US" i="1" dirty="0">
                <a:latin typeface="Times-Italic"/>
              </a:rPr>
              <a:t>b</a:t>
            </a:r>
            <a:r>
              <a:rPr lang="en-US" dirty="0">
                <a:latin typeface="Times-Roman"/>
              </a:rPr>
              <a:t>). Since these two forces are perpendicular, the parallelogram of forces becomes a rectangle. Hence the resultant </a:t>
            </a:r>
            <a:r>
              <a:rPr lang="en-US" i="1" dirty="0">
                <a:latin typeface="Times-Italic"/>
              </a:rPr>
              <a:t>R </a:t>
            </a:r>
            <a:r>
              <a:rPr lang="en-US" dirty="0">
                <a:latin typeface="Times-Roman"/>
              </a:rPr>
              <a:t>is given by:</a:t>
            </a:r>
            <a:endParaRPr lang="en-US" dirty="0"/>
          </a:p>
        </p:txBody>
      </p:sp>
      <p:pic>
        <p:nvPicPr>
          <p:cNvPr id="8" name="Picture 7">
            <a:extLst>
              <a:ext uri="{FF2B5EF4-FFF2-40B4-BE49-F238E27FC236}">
                <a16:creationId xmlns:a16="http://schemas.microsoft.com/office/drawing/2014/main" id="{DB08B479-4F37-4371-AA0B-BF798019C526}"/>
              </a:ext>
            </a:extLst>
          </p:cNvPr>
          <p:cNvPicPr>
            <a:picLocks noChangeAspect="1"/>
          </p:cNvPicPr>
          <p:nvPr/>
        </p:nvPicPr>
        <p:blipFill>
          <a:blip r:embed="rId3"/>
          <a:stretch>
            <a:fillRect/>
          </a:stretch>
        </p:blipFill>
        <p:spPr>
          <a:xfrm>
            <a:off x="3771230" y="5714606"/>
            <a:ext cx="2493042" cy="667152"/>
          </a:xfrm>
          <a:prstGeom prst="rect">
            <a:avLst/>
          </a:prstGeom>
        </p:spPr>
      </p:pic>
      <p:pic>
        <p:nvPicPr>
          <p:cNvPr id="9" name="Picture 8">
            <a:extLst>
              <a:ext uri="{FF2B5EF4-FFF2-40B4-BE49-F238E27FC236}">
                <a16:creationId xmlns:a16="http://schemas.microsoft.com/office/drawing/2014/main" id="{B1D0C6A2-38D2-469A-BF65-BB691F52D6B2}"/>
              </a:ext>
            </a:extLst>
          </p:cNvPr>
          <p:cNvPicPr>
            <a:picLocks noChangeAspect="1"/>
          </p:cNvPicPr>
          <p:nvPr/>
        </p:nvPicPr>
        <p:blipFill>
          <a:blip r:embed="rId4"/>
          <a:stretch>
            <a:fillRect/>
          </a:stretch>
        </p:blipFill>
        <p:spPr>
          <a:xfrm>
            <a:off x="8032984" y="4322492"/>
            <a:ext cx="2870246" cy="2087452"/>
          </a:xfrm>
          <a:prstGeom prst="rect">
            <a:avLst/>
          </a:prstGeom>
        </p:spPr>
      </p:pic>
    </p:spTree>
    <p:extLst>
      <p:ext uri="{BB962C8B-B14F-4D97-AF65-F5344CB8AC3E}">
        <p14:creationId xmlns:p14="http://schemas.microsoft.com/office/powerpoint/2010/main" val="278062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wipe(left)">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wipe(left)">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wipe(left)">
                                      <p:cBhvr>
                                        <p:cTn id="33" dur="500"/>
                                        <p:tgtEl>
                                          <p:spTgt spid="7">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Effect transition="in" filter="wipe(down)">
                                      <p:cBhvr>
                                        <p:cTn id="38" dur="500"/>
                                        <p:tgtEl>
                                          <p:spTgt spid="7">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wipe(up)">
                                      <p:cBhvr>
                                        <p:cTn id="43" dur="500"/>
                                        <p:tgtEl>
                                          <p:spTgt spid="7">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circle(in)">
                                      <p:cBhvr>
                                        <p:cTn id="48" dur="20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00E3-F1D8-4E61-92D7-44405BB9E6FF}"/>
              </a:ext>
            </a:extLst>
          </p:cNvPr>
          <p:cNvSpPr>
            <a:spLocks noGrp="1"/>
          </p:cNvSpPr>
          <p:nvPr>
            <p:ph type="ctrTitle"/>
          </p:nvPr>
        </p:nvSpPr>
        <p:spPr>
          <a:xfrm>
            <a:off x="841248" y="448056"/>
            <a:ext cx="10515600" cy="301752"/>
          </a:xfrm>
        </p:spPr>
        <p:txBody>
          <a:bodyPr>
            <a:normAutofit fontScale="90000"/>
          </a:bodyPr>
          <a:lstStyle/>
          <a:p>
            <a:r>
              <a:rPr lang="en-US" sz="2000" dirty="0">
                <a:latin typeface="Times New Roman" panose="02020603050405020304" pitchFamily="18" charset="0"/>
                <a:cs typeface="Times New Roman" panose="02020603050405020304" pitchFamily="18" charset="0"/>
              </a:rPr>
              <a:t>and its inclination to </a:t>
            </a:r>
            <a:r>
              <a:rPr lang="en-US" sz="2000" i="1" dirty="0">
                <a:latin typeface="Times New Roman" panose="02020603050405020304" pitchFamily="18" charset="0"/>
                <a:cs typeface="Times New Roman" panose="02020603050405020304" pitchFamily="18" charset="0"/>
              </a:rPr>
              <a:t>x </a:t>
            </a:r>
            <a:r>
              <a:rPr lang="en-US" sz="2000" dirty="0">
                <a:latin typeface="Times New Roman" panose="02020603050405020304" pitchFamily="18" charset="0"/>
                <a:cs typeface="Times New Roman" panose="02020603050405020304" pitchFamily="18" charset="0"/>
              </a:rPr>
              <a:t>axis is given by:</a:t>
            </a:r>
          </a:p>
        </p:txBody>
      </p:sp>
      <p:pic>
        <p:nvPicPr>
          <p:cNvPr id="4" name="Picture 3">
            <a:extLst>
              <a:ext uri="{FF2B5EF4-FFF2-40B4-BE49-F238E27FC236}">
                <a16:creationId xmlns:a16="http://schemas.microsoft.com/office/drawing/2014/main" id="{4B2B3966-AF2C-437F-ABCA-FC3AAF50AF40}"/>
              </a:ext>
            </a:extLst>
          </p:cNvPr>
          <p:cNvPicPr>
            <a:picLocks noChangeAspect="1"/>
          </p:cNvPicPr>
          <p:nvPr/>
        </p:nvPicPr>
        <p:blipFill>
          <a:blip r:embed="rId2"/>
          <a:stretch>
            <a:fillRect/>
          </a:stretch>
        </p:blipFill>
        <p:spPr>
          <a:xfrm>
            <a:off x="4651018" y="954712"/>
            <a:ext cx="1989786" cy="919807"/>
          </a:xfrm>
          <a:prstGeom prst="rect">
            <a:avLst/>
          </a:prstGeom>
        </p:spPr>
      </p:pic>
      <p:sp>
        <p:nvSpPr>
          <p:cNvPr id="5" name="Rectangle 4">
            <a:extLst>
              <a:ext uri="{FF2B5EF4-FFF2-40B4-BE49-F238E27FC236}">
                <a16:creationId xmlns:a16="http://schemas.microsoft.com/office/drawing/2014/main" id="{DF641F27-4A9F-4075-AF1B-93B79CCD7118}"/>
              </a:ext>
            </a:extLst>
          </p:cNvPr>
          <p:cNvSpPr/>
          <p:nvPr/>
        </p:nvSpPr>
        <p:spPr>
          <a:xfrm>
            <a:off x="841248" y="2088140"/>
            <a:ext cx="10286098" cy="369332"/>
          </a:xfrm>
          <a:prstGeom prst="rect">
            <a:avLst/>
          </a:prstGeom>
        </p:spPr>
        <p:txBody>
          <a:bodyPr wrap="square">
            <a:spAutoFit/>
          </a:bodyPr>
          <a:lstStyle/>
          <a:p>
            <a:r>
              <a:rPr lang="en-US" b="1" i="1" dirty="0">
                <a:latin typeface="Times-BoldItalic"/>
              </a:rPr>
              <a:t>Example . </a:t>
            </a:r>
            <a:r>
              <a:rPr lang="en-US" i="1" dirty="0">
                <a:latin typeface="Times-Italic"/>
              </a:rPr>
              <a:t>A system of four forces acting on a body is as shown in Fig. Determine the resultant.</a:t>
            </a:r>
            <a:endParaRPr lang="en-US" dirty="0"/>
          </a:p>
        </p:txBody>
      </p:sp>
      <p:pic>
        <p:nvPicPr>
          <p:cNvPr id="6" name="Picture 5">
            <a:extLst>
              <a:ext uri="{FF2B5EF4-FFF2-40B4-BE49-F238E27FC236}">
                <a16:creationId xmlns:a16="http://schemas.microsoft.com/office/drawing/2014/main" id="{810DC534-C737-4C52-9651-BFAD067341F4}"/>
              </a:ext>
            </a:extLst>
          </p:cNvPr>
          <p:cNvPicPr>
            <a:picLocks noChangeAspect="1"/>
          </p:cNvPicPr>
          <p:nvPr/>
        </p:nvPicPr>
        <p:blipFill>
          <a:blip r:embed="rId3"/>
          <a:stretch>
            <a:fillRect/>
          </a:stretch>
        </p:blipFill>
        <p:spPr>
          <a:xfrm>
            <a:off x="8500985" y="2842005"/>
            <a:ext cx="2626361" cy="2283143"/>
          </a:xfrm>
          <a:prstGeom prst="rect">
            <a:avLst/>
          </a:prstGeom>
        </p:spPr>
      </p:pic>
    </p:spTree>
    <p:extLst>
      <p:ext uri="{BB962C8B-B14F-4D97-AF65-F5344CB8AC3E}">
        <p14:creationId xmlns:p14="http://schemas.microsoft.com/office/powerpoint/2010/main" val="895693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EBBE533-2ECE-47C0-AEA4-72985B6572CE}"/>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458CD75-FA10-4858-B53C-1FEF9A889933}"/>
              </a:ext>
            </a:extLst>
          </p:cNvPr>
          <p:cNvSpPr/>
          <p:nvPr/>
        </p:nvSpPr>
        <p:spPr>
          <a:xfrm>
            <a:off x="841247" y="552443"/>
            <a:ext cx="10260341" cy="646331"/>
          </a:xfrm>
          <a:prstGeom prst="rect">
            <a:avLst/>
          </a:prstGeom>
        </p:spPr>
        <p:txBody>
          <a:bodyPr wrap="square">
            <a:spAutoFit/>
          </a:bodyPr>
          <a:lstStyle/>
          <a:p>
            <a:r>
              <a:rPr lang="en-US" b="1" i="1" dirty="0">
                <a:latin typeface="Times New Roman" panose="02020603050405020304" pitchFamily="18" charset="0"/>
                <a:cs typeface="Times New Roman" panose="02020603050405020304" pitchFamily="18" charset="0"/>
              </a:rPr>
              <a:t>Example 2.5. </a:t>
            </a:r>
            <a:r>
              <a:rPr lang="en-US" i="1" dirty="0">
                <a:latin typeface="Times New Roman" panose="02020603050405020304" pitchFamily="18" charset="0"/>
                <a:cs typeface="Times New Roman" panose="02020603050405020304" pitchFamily="18" charset="0"/>
              </a:rPr>
              <a:t>A system of forces acting on a body resting on an inclined plane is as shown in Fig.. Determine the resultant force if   </a:t>
            </a:r>
            <a:r>
              <a:rPr lang="el-GR" i="1" dirty="0">
                <a:latin typeface="Times New Roman" panose="02020603050405020304" pitchFamily="18" charset="0"/>
                <a:cs typeface="Times New Roman" panose="02020603050405020304" pitchFamily="18" charset="0"/>
              </a:rPr>
              <a:t>θ</a:t>
            </a:r>
            <a:r>
              <a:rPr lang="en-US" i="1" dirty="0">
                <a:latin typeface="Times New Roman" panose="02020603050405020304" pitchFamily="18" charset="0"/>
                <a:cs typeface="Times New Roman" panose="02020603050405020304" pitchFamily="18" charset="0"/>
              </a:rPr>
              <a:t>= 60° and if W = 1000 N; N = 500 N; F = 100 N; and T = 1200 N.</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C75692-973E-456E-B95F-CE5965CBBD54}"/>
              </a:ext>
            </a:extLst>
          </p:cNvPr>
          <p:cNvPicPr>
            <a:picLocks noChangeAspect="1"/>
          </p:cNvPicPr>
          <p:nvPr/>
        </p:nvPicPr>
        <p:blipFill>
          <a:blip r:embed="rId2"/>
          <a:stretch>
            <a:fillRect/>
          </a:stretch>
        </p:blipFill>
        <p:spPr>
          <a:xfrm>
            <a:off x="8139867" y="1236345"/>
            <a:ext cx="2961721" cy="2192655"/>
          </a:xfrm>
          <a:prstGeom prst="rect">
            <a:avLst/>
          </a:prstGeom>
        </p:spPr>
      </p:pic>
    </p:spTree>
    <p:extLst>
      <p:ext uri="{BB962C8B-B14F-4D97-AF65-F5344CB8AC3E}">
        <p14:creationId xmlns:p14="http://schemas.microsoft.com/office/powerpoint/2010/main" val="3433402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FC77-D4AA-4A82-A15C-D8F0D3A21378}"/>
              </a:ext>
            </a:extLst>
          </p:cNvPr>
          <p:cNvSpPr>
            <a:spLocks noGrp="1"/>
          </p:cNvSpPr>
          <p:nvPr>
            <p:ph type="ctrTitle"/>
          </p:nvPr>
        </p:nvSpPr>
        <p:spPr>
          <a:xfrm>
            <a:off x="841248" y="448056"/>
            <a:ext cx="10515600" cy="1124712"/>
          </a:xfrm>
        </p:spPr>
        <p:txBody>
          <a:bodyPr>
            <a:normAutofit/>
          </a:bodyPr>
          <a:lstStyle/>
          <a:p>
            <a:r>
              <a:rPr lang="en-US" sz="2000" b="1" i="1" dirty="0">
                <a:latin typeface="Times New Roman" panose="02020603050405020304" pitchFamily="18" charset="0"/>
                <a:cs typeface="Times New Roman" panose="02020603050405020304" pitchFamily="18" charset="0"/>
              </a:rPr>
              <a:t>Example. </a:t>
            </a:r>
            <a:r>
              <a:rPr lang="en-US" sz="2000" i="1" dirty="0">
                <a:latin typeface="Times New Roman" panose="02020603050405020304" pitchFamily="18" charset="0"/>
                <a:cs typeface="Times New Roman" panose="02020603050405020304" pitchFamily="18" charset="0"/>
              </a:rPr>
              <a:t>Forces 2, √3, 5, √3 and 2 </a:t>
            </a:r>
            <a:r>
              <a:rPr lang="en-US" sz="2000" i="1" dirty="0" err="1">
                <a:latin typeface="Times New Roman" panose="02020603050405020304" pitchFamily="18" charset="0"/>
                <a:cs typeface="Times New Roman" panose="02020603050405020304" pitchFamily="18" charset="0"/>
              </a:rPr>
              <a:t>kN</a:t>
            </a:r>
            <a:r>
              <a:rPr lang="en-US" sz="2000" i="1" dirty="0">
                <a:latin typeface="Times New Roman" panose="02020603050405020304" pitchFamily="18" charset="0"/>
                <a:cs typeface="Times New Roman" panose="02020603050405020304" pitchFamily="18" charset="0"/>
              </a:rPr>
              <a:t> respectively act at one of the angular points of a</a:t>
            </a:r>
            <a:br>
              <a:rPr lang="en-US" sz="2000" i="1" dirty="0">
                <a:latin typeface="Times New Roman" panose="02020603050405020304" pitchFamily="18" charset="0"/>
                <a:cs typeface="Times New Roman" panose="02020603050405020304" pitchFamily="18" charset="0"/>
              </a:rPr>
            </a:br>
            <a:r>
              <a:rPr lang="en-US" sz="2000" i="1" dirty="0">
                <a:latin typeface="Times New Roman" panose="02020603050405020304" pitchFamily="18" charset="0"/>
                <a:cs typeface="Times New Roman" panose="02020603050405020304" pitchFamily="18" charset="0"/>
              </a:rPr>
              <a:t>regular hexagon towards five other angular points. Determine the magnitude and direction of the</a:t>
            </a:r>
            <a:br>
              <a:rPr lang="en-US" sz="2000" i="1" dirty="0">
                <a:latin typeface="Times New Roman" panose="02020603050405020304" pitchFamily="18" charset="0"/>
                <a:cs typeface="Times New Roman" panose="02020603050405020304" pitchFamily="18" charset="0"/>
              </a:rPr>
            </a:br>
            <a:r>
              <a:rPr lang="en-US" sz="2000" i="1" dirty="0">
                <a:latin typeface="Times New Roman" panose="02020603050405020304" pitchFamily="18" charset="0"/>
                <a:cs typeface="Times New Roman" panose="02020603050405020304" pitchFamily="18" charset="0"/>
              </a:rPr>
              <a:t>resultant force.</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D5AD5EF-3E00-4643-A6E3-8F9A6C103727}"/>
              </a:ext>
            </a:extLst>
          </p:cNvPr>
          <p:cNvPicPr>
            <a:picLocks noChangeAspect="1"/>
          </p:cNvPicPr>
          <p:nvPr/>
        </p:nvPicPr>
        <p:blipFill>
          <a:blip r:embed="rId2"/>
          <a:stretch>
            <a:fillRect/>
          </a:stretch>
        </p:blipFill>
        <p:spPr>
          <a:xfrm>
            <a:off x="8598366" y="1572768"/>
            <a:ext cx="3593634" cy="2972807"/>
          </a:xfrm>
          <a:prstGeom prst="rect">
            <a:avLst/>
          </a:prstGeom>
        </p:spPr>
      </p:pic>
      <p:sp>
        <p:nvSpPr>
          <p:cNvPr id="5" name="Rectangle 4">
            <a:extLst>
              <a:ext uri="{FF2B5EF4-FFF2-40B4-BE49-F238E27FC236}">
                <a16:creationId xmlns:a16="http://schemas.microsoft.com/office/drawing/2014/main" id="{B90885E4-8CC1-40EA-85EA-A5BC4DE030FA}"/>
              </a:ext>
            </a:extLst>
          </p:cNvPr>
          <p:cNvSpPr/>
          <p:nvPr/>
        </p:nvSpPr>
        <p:spPr>
          <a:xfrm>
            <a:off x="575255" y="1628010"/>
            <a:ext cx="7628587" cy="2585323"/>
          </a:xfrm>
          <a:prstGeom prst="rect">
            <a:avLst/>
          </a:prstGeom>
        </p:spPr>
        <p:txBody>
          <a:bodyPr wrap="square">
            <a:spAutoFit/>
          </a:bodyPr>
          <a:lstStyle/>
          <a:p>
            <a:r>
              <a:rPr lang="en-US" b="1" i="1" dirty="0">
                <a:latin typeface="Times-BoldItalic"/>
              </a:rPr>
              <a:t>Solution: </a:t>
            </a:r>
            <a:r>
              <a:rPr lang="en-US" dirty="0">
                <a:latin typeface="Times-Roman"/>
              </a:rPr>
              <a:t>Let the system of forces be as shown in Fig. shown below:</a:t>
            </a:r>
          </a:p>
          <a:p>
            <a:endParaRPr lang="en-US" dirty="0">
              <a:latin typeface="Times-Roman"/>
            </a:endParaRPr>
          </a:p>
          <a:p>
            <a:r>
              <a:rPr lang="en-US" dirty="0">
                <a:latin typeface="Times-Roman"/>
              </a:rPr>
              <a:t>Let </a:t>
            </a:r>
            <a:r>
              <a:rPr lang="en-US" i="1" dirty="0">
                <a:latin typeface="Times-Italic"/>
              </a:rPr>
              <a:t>O </a:t>
            </a:r>
            <a:r>
              <a:rPr lang="en-US" dirty="0">
                <a:latin typeface="Times-Roman"/>
              </a:rPr>
              <a:t>be the </a:t>
            </a:r>
            <a:r>
              <a:rPr lang="en-US" dirty="0" err="1">
                <a:latin typeface="Times-Roman"/>
              </a:rPr>
              <a:t>centre</a:t>
            </a:r>
            <a:r>
              <a:rPr lang="en-US" dirty="0">
                <a:latin typeface="Times-Roman"/>
              </a:rPr>
              <a:t> of the encircling circle </a:t>
            </a:r>
            <a:r>
              <a:rPr lang="en-US" i="1" dirty="0">
                <a:latin typeface="Times-Italic"/>
              </a:rPr>
              <a:t>A</a:t>
            </a:r>
            <a:r>
              <a:rPr lang="en-US" dirty="0">
                <a:latin typeface="Times-Roman"/>
              </a:rPr>
              <a:t>, </a:t>
            </a:r>
            <a:r>
              <a:rPr lang="en-US" i="1" dirty="0">
                <a:latin typeface="Times-Italic"/>
              </a:rPr>
              <a:t>B</a:t>
            </a:r>
            <a:r>
              <a:rPr lang="en-US" dirty="0">
                <a:latin typeface="Times-Roman"/>
              </a:rPr>
              <a:t>, </a:t>
            </a:r>
            <a:r>
              <a:rPr lang="en-US" i="1" dirty="0">
                <a:latin typeface="Times-Italic"/>
              </a:rPr>
              <a:t>C</a:t>
            </a:r>
            <a:r>
              <a:rPr lang="en-US" dirty="0">
                <a:latin typeface="Times-Roman"/>
              </a:rPr>
              <a:t>, </a:t>
            </a:r>
            <a:r>
              <a:rPr lang="en-US" i="1" dirty="0">
                <a:latin typeface="Times-Italic"/>
              </a:rPr>
              <a:t>D</a:t>
            </a:r>
            <a:r>
              <a:rPr lang="en-US" dirty="0">
                <a:latin typeface="Times-Roman"/>
              </a:rPr>
              <a:t>, </a:t>
            </a:r>
            <a:r>
              <a:rPr lang="en-US" i="1" dirty="0">
                <a:latin typeface="Times-Italic"/>
              </a:rPr>
              <a:t>E </a:t>
            </a:r>
            <a:r>
              <a:rPr lang="en-US" dirty="0">
                <a:latin typeface="Times-Roman"/>
              </a:rPr>
              <a:t>and </a:t>
            </a:r>
            <a:r>
              <a:rPr lang="en-US" i="1" dirty="0">
                <a:latin typeface="Times-Italic"/>
              </a:rPr>
              <a:t>F</a:t>
            </a:r>
            <a:r>
              <a:rPr lang="en-US" dirty="0">
                <a:latin typeface="Times-Roman"/>
              </a:rPr>
              <a:t>. In regular hexagon each side is equal to the radius </a:t>
            </a:r>
            <a:r>
              <a:rPr lang="en-US" i="1" dirty="0">
                <a:latin typeface="Times-Italic"/>
              </a:rPr>
              <a:t>AO</a:t>
            </a:r>
            <a:r>
              <a:rPr lang="en-US" dirty="0">
                <a:latin typeface="Times-Roman"/>
              </a:rPr>
              <a:t>. Hence </a:t>
            </a:r>
            <a:r>
              <a:rPr lang="en-US" i="1" dirty="0">
                <a:latin typeface="Times-Italic"/>
              </a:rPr>
              <a:t>OAB </a:t>
            </a:r>
            <a:r>
              <a:rPr lang="en-US" dirty="0">
                <a:latin typeface="Times-Roman"/>
              </a:rPr>
              <a:t>is equilateral triangle.</a:t>
            </a:r>
          </a:p>
          <a:p>
            <a:r>
              <a:rPr lang="en-US" dirty="0">
                <a:latin typeface="Symbol" panose="05050102010706020507" pitchFamily="18" charset="2"/>
              </a:rPr>
              <a:t>                                                </a:t>
            </a:r>
            <a:r>
              <a:rPr lang="en-US" i="1" dirty="0">
                <a:latin typeface="Times-Italic"/>
              </a:rPr>
              <a:t>OAB </a:t>
            </a:r>
            <a:r>
              <a:rPr lang="en-US" dirty="0">
                <a:latin typeface="Times-Roman"/>
              </a:rPr>
              <a:t>= 60°</a:t>
            </a:r>
          </a:p>
          <a:p>
            <a:r>
              <a:rPr lang="en-US" dirty="0">
                <a:latin typeface="Times-Roman"/>
              </a:rPr>
              <a:t>In </a:t>
            </a:r>
            <a:r>
              <a:rPr lang="el-GR" dirty="0">
                <a:latin typeface="Times New Roman" panose="02020603050405020304" pitchFamily="18" charset="0"/>
                <a:cs typeface="Times New Roman" panose="02020603050405020304" pitchFamily="18" charset="0"/>
              </a:rPr>
              <a:t>Δ </a:t>
            </a:r>
            <a:r>
              <a:rPr lang="en-US" dirty="0">
                <a:latin typeface="Times-Roman"/>
              </a:rPr>
              <a:t>ABC,                                  </a:t>
            </a:r>
            <a:r>
              <a:rPr lang="en-US" i="1" dirty="0">
                <a:latin typeface="Times-Italic"/>
              </a:rPr>
              <a:t>BA </a:t>
            </a:r>
            <a:r>
              <a:rPr lang="en-US" dirty="0">
                <a:latin typeface="Times-Roman"/>
              </a:rPr>
              <a:t>= </a:t>
            </a:r>
            <a:r>
              <a:rPr lang="en-US" i="1" dirty="0">
                <a:latin typeface="Times-Italic"/>
              </a:rPr>
              <a:t>BC</a:t>
            </a:r>
          </a:p>
          <a:p>
            <a:r>
              <a:rPr lang="en-US" dirty="0">
                <a:latin typeface="Symbol" panose="05050102010706020507" pitchFamily="18" charset="2"/>
              </a:rPr>
              <a:t>∴                                          </a:t>
            </a:r>
            <a:r>
              <a:rPr lang="el-GR" dirty="0">
                <a:latin typeface="Times New Roman" panose="02020603050405020304" pitchFamily="18" charset="0"/>
                <a:cs typeface="Times New Roman" panose="02020603050405020304" pitchFamily="18" charset="0"/>
              </a:rPr>
              <a:t>∟ </a:t>
            </a:r>
            <a:r>
              <a:rPr lang="en-US" i="1" dirty="0">
                <a:latin typeface="Times-Italic"/>
              </a:rPr>
              <a:t>CAB </a:t>
            </a:r>
            <a:r>
              <a:rPr lang="en-US" dirty="0">
                <a:latin typeface="Times-Roman"/>
              </a:rPr>
              <a:t>= </a:t>
            </a:r>
            <a:r>
              <a:rPr lang="el-GR" dirty="0">
                <a:latin typeface="Times New Roman" panose="02020603050405020304" pitchFamily="18" charset="0"/>
                <a:cs typeface="Times New Roman" panose="02020603050405020304" pitchFamily="18" charset="0"/>
              </a:rPr>
              <a:t>∟ </a:t>
            </a:r>
            <a:r>
              <a:rPr lang="en-US" i="1" dirty="0">
                <a:latin typeface="Times-Italic"/>
              </a:rPr>
              <a:t>BCA</a:t>
            </a:r>
          </a:p>
          <a:p>
            <a:r>
              <a:rPr lang="en-US" dirty="0">
                <a:latin typeface="Times-Roman"/>
              </a:rPr>
              <a:t>But                       </a:t>
            </a:r>
            <a:r>
              <a:rPr lang="el-GR" dirty="0">
                <a:latin typeface="Times New Roman" panose="02020603050405020304" pitchFamily="18" charset="0"/>
                <a:cs typeface="Times New Roman" panose="02020603050405020304" pitchFamily="18" charset="0"/>
              </a:rPr>
              <a:t>∟</a:t>
            </a:r>
            <a:r>
              <a:rPr lang="en-US" i="1" dirty="0">
                <a:latin typeface="Times-Italic"/>
              </a:rPr>
              <a:t>CAB </a:t>
            </a:r>
            <a:r>
              <a:rPr lang="en-US" dirty="0">
                <a:latin typeface="Times-Roman"/>
              </a:rPr>
              <a:t>+ </a:t>
            </a:r>
            <a:r>
              <a:rPr lang="el-GR" dirty="0">
                <a:latin typeface="Times New Roman" panose="02020603050405020304" pitchFamily="18" charset="0"/>
                <a:cs typeface="Times New Roman" panose="02020603050405020304" pitchFamily="18" charset="0"/>
              </a:rPr>
              <a:t>∟ </a:t>
            </a:r>
            <a:r>
              <a:rPr lang="en-US" i="1" dirty="0">
                <a:latin typeface="Times-Italic"/>
              </a:rPr>
              <a:t>BCA </a:t>
            </a:r>
            <a:r>
              <a:rPr lang="en-US" dirty="0">
                <a:latin typeface="Times-Roman"/>
              </a:rPr>
              <a:t>= interior angle at </a:t>
            </a:r>
            <a:r>
              <a:rPr lang="en-US" i="1" dirty="0">
                <a:latin typeface="Times-Italic"/>
              </a:rPr>
              <a:t>B</a:t>
            </a:r>
          </a:p>
          <a:p>
            <a:r>
              <a:rPr lang="en-US" dirty="0">
                <a:latin typeface="Times-Roman"/>
              </a:rPr>
              <a:t>                                                          = 180° – 120° = 60°</a:t>
            </a:r>
            <a:endParaRPr lang="en-US" dirty="0"/>
          </a:p>
        </p:txBody>
      </p:sp>
      <p:pic>
        <p:nvPicPr>
          <p:cNvPr id="6" name="Picture 5">
            <a:extLst>
              <a:ext uri="{FF2B5EF4-FFF2-40B4-BE49-F238E27FC236}">
                <a16:creationId xmlns:a16="http://schemas.microsoft.com/office/drawing/2014/main" id="{66758DDA-480A-49D5-AC42-9DF0FAD137F5}"/>
              </a:ext>
            </a:extLst>
          </p:cNvPr>
          <p:cNvPicPr>
            <a:picLocks noChangeAspect="1"/>
          </p:cNvPicPr>
          <p:nvPr/>
        </p:nvPicPr>
        <p:blipFill>
          <a:blip r:embed="rId3"/>
          <a:stretch>
            <a:fillRect/>
          </a:stretch>
        </p:blipFill>
        <p:spPr>
          <a:xfrm>
            <a:off x="91715" y="4377105"/>
            <a:ext cx="6040679" cy="2196611"/>
          </a:xfrm>
          <a:prstGeom prst="rect">
            <a:avLst/>
          </a:prstGeom>
        </p:spPr>
      </p:pic>
    </p:spTree>
    <p:extLst>
      <p:ext uri="{BB962C8B-B14F-4D97-AF65-F5344CB8AC3E}">
        <p14:creationId xmlns:p14="http://schemas.microsoft.com/office/powerpoint/2010/main" val="80307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500"/>
                                        <p:tgtEl>
                                          <p:spTgt spid="5">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up)">
                                      <p:cBhvr>
                                        <p:cTn id="15" dur="500"/>
                                        <p:tgtEl>
                                          <p:spTgt spid="5">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up)">
                                      <p:cBhvr>
                                        <p:cTn id="18" dur="500"/>
                                        <p:tgtEl>
                                          <p:spTgt spid="5">
                                            <p:txEl>
                                              <p:pRg st="3" end="3"/>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wipe(up)">
                                      <p:cBhvr>
                                        <p:cTn id="21" dur="500"/>
                                        <p:tgtEl>
                                          <p:spTgt spid="5">
                                            <p:txEl>
                                              <p:pRg st="4" end="4"/>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wipe(up)">
                                      <p:cBhvr>
                                        <p:cTn id="24" dur="500"/>
                                        <p:tgtEl>
                                          <p:spTgt spid="5">
                                            <p:txEl>
                                              <p:pRg st="5" end="5"/>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up)">
                                      <p:cBhvr>
                                        <p:cTn id="27" dur="500"/>
                                        <p:tgtEl>
                                          <p:spTgt spid="5">
                                            <p:txEl>
                                              <p:pRg st="6" end="6"/>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wipe(up)">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up)">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2171-9D99-4D2D-85C0-A46A45431679}"/>
              </a:ext>
            </a:extLst>
          </p:cNvPr>
          <p:cNvSpPr>
            <a:spLocks noGrp="1"/>
          </p:cNvSpPr>
          <p:nvPr>
            <p:ph type="ctrTitle"/>
          </p:nvPr>
        </p:nvSpPr>
        <p:spPr>
          <a:xfrm>
            <a:off x="838200" y="451381"/>
            <a:ext cx="10512552" cy="4066540"/>
          </a:xfrm>
        </p:spPr>
        <p:txBody>
          <a:bodyPr anchor="b">
            <a:normAutofit fontScale="90000"/>
          </a:bodyPr>
          <a:lstStyle/>
          <a:p>
            <a:pPr lvl="0">
              <a:lnSpc>
                <a:spcPct val="90000"/>
              </a:lnSpc>
            </a:pP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br>
              <a:rPr lang="en-US" sz="2400" b="1" dirty="0">
                <a:solidFill>
                  <a:srgbClr val="B79E2C"/>
                </a:solidFill>
                <a:latin typeface="Times New Roman" panose="02020603050405020304" pitchFamily="18" charset="0"/>
                <a:cs typeface="Times New Roman" panose="02020603050405020304" pitchFamily="18" charset="0"/>
              </a:rPr>
            </a:br>
            <a:r>
              <a:rPr lang="en-US" sz="2400" b="1" dirty="0">
                <a:solidFill>
                  <a:srgbClr val="B79E2C"/>
                </a:solidFill>
                <a:latin typeface="Times New Roman" panose="02020603050405020304" pitchFamily="18" charset="0"/>
                <a:cs typeface="Times New Roman" panose="02020603050405020304" pitchFamily="18" charset="0"/>
              </a:rPr>
              <a:t>NEWTONIAN MECHANICS: </a:t>
            </a:r>
            <a:r>
              <a:rPr lang="en-US" sz="2400" dirty="0">
                <a:solidFill>
                  <a:srgbClr val="B79E2C"/>
                </a:solidFill>
                <a:latin typeface="Times New Roman" panose="02020603050405020304" pitchFamily="18" charset="0"/>
                <a:cs typeface="Times New Roman" panose="02020603050405020304" pitchFamily="18" charset="0"/>
              </a:rPr>
              <a:t>In engineering, mechanics is generally based on Newton’s Laws and is often called Newtonian (or Classical) Mechanics after the English scientist Sir Isaac Newton (1642-1727).</a:t>
            </a:r>
            <a:br>
              <a:rPr lang="en-US" sz="2400" dirty="0">
                <a:solidFill>
                  <a:srgbClr val="B79E2C"/>
                </a:solidFill>
                <a:latin typeface="Times New Roman" panose="02020603050405020304" pitchFamily="18" charset="0"/>
                <a:cs typeface="Times New Roman" panose="02020603050405020304" pitchFamily="18" charset="0"/>
              </a:rPr>
            </a:br>
            <a:br>
              <a:rPr lang="en-US" sz="2400" dirty="0">
                <a:solidFill>
                  <a:srgbClr val="B79E2C"/>
                </a:solidFill>
                <a:latin typeface="Times New Roman" panose="02020603050405020304" pitchFamily="18" charset="0"/>
                <a:cs typeface="Times New Roman" panose="02020603050405020304" pitchFamily="18" charset="0"/>
              </a:rPr>
            </a:br>
            <a:br>
              <a:rPr lang="en-US" sz="2400" dirty="0">
                <a:solidFill>
                  <a:srgbClr val="B79E2C"/>
                </a:solidFill>
                <a:latin typeface="Times New Roman" panose="02020603050405020304" pitchFamily="18" charset="0"/>
                <a:cs typeface="Times New Roman" panose="02020603050405020304" pitchFamily="18" charset="0"/>
              </a:rPr>
            </a:br>
            <a:r>
              <a:rPr lang="en-US" sz="2400" b="1" dirty="0">
                <a:solidFill>
                  <a:srgbClr val="B79E2C"/>
                </a:solidFill>
                <a:latin typeface="Times New Roman" panose="02020603050405020304" pitchFamily="18" charset="0"/>
                <a:cs typeface="Times New Roman" panose="02020603050405020304" pitchFamily="18" charset="0"/>
              </a:rPr>
              <a:t>RELATIVISTIC  MECHANICS </a:t>
            </a:r>
            <a:r>
              <a:rPr lang="en-US" sz="2400" b="1" dirty="0">
                <a:solidFill>
                  <a:srgbClr val="B79E2C"/>
                </a:solidFill>
              </a:rPr>
              <a:t>:</a:t>
            </a:r>
            <a:r>
              <a:rPr lang="en-US" sz="2400" dirty="0">
                <a:solidFill>
                  <a:srgbClr val="B79E2C"/>
                </a:solidFill>
                <a:latin typeface="Times New Roman" panose="02020603050405020304" pitchFamily="18" charset="0"/>
                <a:cs typeface="Times New Roman" panose="02020603050405020304" pitchFamily="18" charset="0"/>
              </a:rPr>
              <a:t>Conditions involving speed of bodies close to the speed of light (about 300 x 106 m/s) and conditions requiring consideration of bodies with extremely small mass</a:t>
            </a:r>
            <a:br>
              <a:rPr lang="en-US" sz="2400" dirty="0">
                <a:solidFill>
                  <a:srgbClr val="B79E2C"/>
                </a:solidFill>
                <a:latin typeface="Times New Roman" panose="02020603050405020304" pitchFamily="18" charset="0"/>
                <a:cs typeface="Times New Roman" panose="02020603050405020304" pitchFamily="18" charset="0"/>
              </a:rPr>
            </a:br>
            <a:br>
              <a:rPr lang="en-US" sz="2400" dirty="0">
                <a:solidFill>
                  <a:srgbClr val="B79E2C"/>
                </a:solidFill>
                <a:latin typeface="Times New Roman" panose="02020603050405020304" pitchFamily="18" charset="0"/>
                <a:cs typeface="Times New Roman" panose="02020603050405020304" pitchFamily="18" charset="0"/>
              </a:rPr>
            </a:br>
            <a:br>
              <a:rPr lang="en-US" sz="2400" dirty="0">
                <a:solidFill>
                  <a:srgbClr val="B79E2C"/>
                </a:solidFill>
                <a:latin typeface="Times New Roman" panose="02020603050405020304" pitchFamily="18" charset="0"/>
                <a:cs typeface="Times New Roman" panose="02020603050405020304" pitchFamily="18" charset="0"/>
              </a:rPr>
            </a:br>
            <a:r>
              <a:rPr lang="en-US" sz="2400" b="1" dirty="0">
                <a:solidFill>
                  <a:srgbClr val="B79E2C"/>
                </a:solidFill>
                <a:latin typeface="Times New Roman" panose="02020603050405020304" pitchFamily="18" charset="0"/>
                <a:cs typeface="Times New Roman" panose="02020603050405020304" pitchFamily="18" charset="0"/>
              </a:rPr>
              <a:t>QUANTUM MECHANICS: S</a:t>
            </a:r>
            <a:r>
              <a:rPr lang="en-US" sz="2400" dirty="0">
                <a:solidFill>
                  <a:srgbClr val="B79E2C"/>
                </a:solidFill>
                <a:latin typeface="Times New Roman" panose="02020603050405020304" pitchFamily="18" charset="0"/>
                <a:cs typeface="Times New Roman" panose="02020603050405020304" pitchFamily="18" charset="0"/>
              </a:rPr>
              <a:t>ize (such as subatomic particles with sizes in the order of 10-12 m and smaller) cannot be adequately described by Newton’s Laws.</a:t>
            </a:r>
            <a:br>
              <a:rPr lang="en-US" sz="2400" b="1" dirty="0">
                <a:solidFill>
                  <a:srgbClr val="B79E2C"/>
                </a:solidFill>
                <a:latin typeface="Times New Roman" panose="02020603050405020304" pitchFamily="18" charset="0"/>
                <a:cs typeface="Times New Roman" panose="02020603050405020304" pitchFamily="18" charset="0"/>
              </a:rPr>
            </a:br>
            <a:endParaRPr lang="en-US" sz="2400" dirty="0">
              <a:solidFill>
                <a:srgbClr val="B79E2C"/>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B575C7A-5396-49D2-BD8C-4C900A3D3B80}"/>
              </a:ext>
            </a:extLst>
          </p:cNvPr>
          <p:cNvSpPr>
            <a:spLocks noGrp="1"/>
          </p:cNvSpPr>
          <p:nvPr>
            <p:ph type="subTitle" idx="1"/>
          </p:nvPr>
        </p:nvSpPr>
        <p:spPr>
          <a:xfrm>
            <a:off x="838199" y="4983276"/>
            <a:ext cx="10512552" cy="1126680"/>
          </a:xfrm>
        </p:spPr>
        <p:txBody>
          <a:bodyPr>
            <a:normAutofit/>
          </a:bodyPr>
          <a:lstStyle/>
          <a:p>
            <a:endParaRPr lang="en-US"/>
          </a:p>
        </p:txBody>
      </p:sp>
    </p:spTree>
    <p:extLst>
      <p:ext uri="{BB962C8B-B14F-4D97-AF65-F5344CB8AC3E}">
        <p14:creationId xmlns:p14="http://schemas.microsoft.com/office/powerpoint/2010/main" val="100364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5B7625-C24A-46D4-8239-A839457F557F}"/>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F1FCC0C9-C8BF-44B8-8B2E-21E8CDCB12AB}"/>
              </a:ext>
            </a:extLst>
          </p:cNvPr>
          <p:cNvPicPr>
            <a:picLocks noChangeAspect="1"/>
          </p:cNvPicPr>
          <p:nvPr/>
        </p:nvPicPr>
        <p:blipFill>
          <a:blip r:embed="rId2"/>
          <a:stretch>
            <a:fillRect/>
          </a:stretch>
        </p:blipFill>
        <p:spPr>
          <a:xfrm>
            <a:off x="477319" y="439023"/>
            <a:ext cx="11117450" cy="1856308"/>
          </a:xfrm>
          <a:prstGeom prst="rect">
            <a:avLst/>
          </a:prstGeom>
        </p:spPr>
      </p:pic>
      <p:pic>
        <p:nvPicPr>
          <p:cNvPr id="5" name="Picture 4">
            <a:extLst>
              <a:ext uri="{FF2B5EF4-FFF2-40B4-BE49-F238E27FC236}">
                <a16:creationId xmlns:a16="http://schemas.microsoft.com/office/drawing/2014/main" id="{4D33B034-C5CF-4A2B-A146-1ABFB1449595}"/>
              </a:ext>
            </a:extLst>
          </p:cNvPr>
          <p:cNvPicPr>
            <a:picLocks noChangeAspect="1"/>
          </p:cNvPicPr>
          <p:nvPr/>
        </p:nvPicPr>
        <p:blipFill>
          <a:blip r:embed="rId3"/>
          <a:stretch>
            <a:fillRect/>
          </a:stretch>
        </p:blipFill>
        <p:spPr>
          <a:xfrm>
            <a:off x="4336860" y="2304288"/>
            <a:ext cx="6315690" cy="1124712"/>
          </a:xfrm>
          <a:prstGeom prst="rect">
            <a:avLst/>
          </a:prstGeom>
        </p:spPr>
      </p:pic>
    </p:spTree>
    <p:extLst>
      <p:ext uri="{BB962C8B-B14F-4D97-AF65-F5344CB8AC3E}">
        <p14:creationId xmlns:p14="http://schemas.microsoft.com/office/powerpoint/2010/main" val="86940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CD80BA-CA7B-46A9-B50C-E5AA0713D2E3}"/>
              </a:ext>
            </a:extLst>
          </p:cNvPr>
          <p:cNvSpPr/>
          <p:nvPr/>
        </p:nvSpPr>
        <p:spPr>
          <a:xfrm>
            <a:off x="841247" y="288143"/>
            <a:ext cx="10718407" cy="830997"/>
          </a:xfrm>
          <a:prstGeom prst="rect">
            <a:avLst/>
          </a:prstGeom>
        </p:spPr>
        <p:txBody>
          <a:bodyPr wrap="square">
            <a:spAutoFit/>
          </a:bodyPr>
          <a:lstStyle/>
          <a:p>
            <a:r>
              <a:rPr lang="en-US" sz="2400" b="1" i="1" dirty="0">
                <a:latin typeface="Times-BoldItalic"/>
              </a:rPr>
              <a:t>Example </a:t>
            </a:r>
            <a:r>
              <a:rPr lang="en-US" sz="2400" i="1" dirty="0">
                <a:latin typeface="Times-Italic"/>
              </a:rPr>
              <a:t>Determine the resultant of four parallel forces acting on the axle of a vehicle as shown in Fig.</a:t>
            </a:r>
            <a:endParaRPr lang="en-US" sz="2400" dirty="0"/>
          </a:p>
        </p:txBody>
      </p:sp>
      <p:pic>
        <p:nvPicPr>
          <p:cNvPr id="5" name="Picture 4">
            <a:extLst>
              <a:ext uri="{FF2B5EF4-FFF2-40B4-BE49-F238E27FC236}">
                <a16:creationId xmlns:a16="http://schemas.microsoft.com/office/drawing/2014/main" id="{C400012C-BDC8-47DC-84FC-FBACAFAB6526}"/>
              </a:ext>
            </a:extLst>
          </p:cNvPr>
          <p:cNvPicPr>
            <a:picLocks noChangeAspect="1"/>
          </p:cNvPicPr>
          <p:nvPr/>
        </p:nvPicPr>
        <p:blipFill>
          <a:blip r:embed="rId2"/>
          <a:stretch>
            <a:fillRect/>
          </a:stretch>
        </p:blipFill>
        <p:spPr>
          <a:xfrm>
            <a:off x="4053295" y="1119140"/>
            <a:ext cx="4294310" cy="1659554"/>
          </a:xfrm>
          <a:prstGeom prst="rect">
            <a:avLst/>
          </a:prstGeom>
        </p:spPr>
      </p:pic>
      <p:sp>
        <p:nvSpPr>
          <p:cNvPr id="6" name="Rectangle 5">
            <a:extLst>
              <a:ext uri="{FF2B5EF4-FFF2-40B4-BE49-F238E27FC236}">
                <a16:creationId xmlns:a16="http://schemas.microsoft.com/office/drawing/2014/main" id="{449D0F1C-C359-4CFA-93CA-000A5822224D}"/>
              </a:ext>
            </a:extLst>
          </p:cNvPr>
          <p:cNvSpPr/>
          <p:nvPr/>
        </p:nvSpPr>
        <p:spPr>
          <a:xfrm>
            <a:off x="1378566" y="2910099"/>
            <a:ext cx="9434868" cy="1107996"/>
          </a:xfrm>
          <a:prstGeom prst="rect">
            <a:avLst/>
          </a:prstGeom>
        </p:spPr>
        <p:txBody>
          <a:bodyPr wrap="square">
            <a:spAutoFit/>
          </a:bodyPr>
          <a:lstStyle/>
          <a:p>
            <a:r>
              <a:rPr lang="en-US" b="1" i="1" dirty="0">
                <a:latin typeface="Times-BoldItalic"/>
              </a:rPr>
              <a:t>Solution: </a:t>
            </a:r>
            <a:r>
              <a:rPr lang="en-US" dirty="0">
                <a:latin typeface="Times-Roman"/>
              </a:rPr>
              <a:t>Let </a:t>
            </a:r>
            <a:r>
              <a:rPr lang="en-US" i="1" dirty="0">
                <a:latin typeface="Times-Italic"/>
              </a:rPr>
              <a:t>x </a:t>
            </a:r>
            <a:r>
              <a:rPr lang="en-US" dirty="0">
                <a:latin typeface="Times-Roman"/>
              </a:rPr>
              <a:t>and </a:t>
            </a:r>
            <a:r>
              <a:rPr lang="en-US" i="1" dirty="0">
                <a:latin typeface="Times-Italic"/>
              </a:rPr>
              <a:t>y </a:t>
            </a:r>
            <a:r>
              <a:rPr lang="en-US" dirty="0">
                <a:latin typeface="Times-Roman"/>
              </a:rPr>
              <a:t>axes be selected as shown in the Figure</a:t>
            </a:r>
          </a:p>
          <a:p>
            <a:r>
              <a:rPr lang="en-US" i="1" dirty="0">
                <a:latin typeface="Times-Roman"/>
              </a:rPr>
              <a:t>	                       </a:t>
            </a:r>
            <a:r>
              <a:rPr lang="en-US" sz="2400" b="1" i="1" dirty="0">
                <a:latin typeface="Times-Italic"/>
              </a:rPr>
              <a:t>R</a:t>
            </a:r>
            <a:r>
              <a:rPr lang="en-US" sz="1000" b="1" i="1" u="none" strike="noStrike" baseline="0" dirty="0">
                <a:latin typeface="Times-Italic"/>
              </a:rPr>
              <a:t>x </a:t>
            </a:r>
            <a:r>
              <a:rPr lang="en-US" sz="2400" b="1" dirty="0">
                <a:latin typeface="Times-Roman"/>
              </a:rPr>
              <a:t>= </a:t>
            </a:r>
            <a:r>
              <a:rPr lang="el-GR" sz="2400" b="1" dirty="0">
                <a:latin typeface="Times-Roman"/>
                <a:cs typeface="Times New Roman" panose="02020603050405020304" pitchFamily="18" charset="0"/>
              </a:rPr>
              <a:t>Σ</a:t>
            </a:r>
            <a:r>
              <a:rPr lang="en-US" sz="2400" b="1" i="1" dirty="0" err="1">
                <a:latin typeface="Times-Italic"/>
              </a:rPr>
              <a:t>F</a:t>
            </a:r>
            <a:r>
              <a:rPr lang="en-US" sz="1000" b="1" i="1" u="none" strike="noStrike" baseline="0" dirty="0" err="1">
                <a:latin typeface="Times-Italic"/>
              </a:rPr>
              <a:t>x</a:t>
            </a:r>
            <a:r>
              <a:rPr lang="en-US" sz="1000" b="1" i="1" u="none" strike="noStrike" baseline="0" dirty="0">
                <a:latin typeface="Times-Italic"/>
              </a:rPr>
              <a:t> </a:t>
            </a:r>
            <a:r>
              <a:rPr lang="en-US" sz="2400" b="1" dirty="0">
                <a:latin typeface="Times-Roman"/>
              </a:rPr>
              <a:t>= 0</a:t>
            </a:r>
          </a:p>
          <a:p>
            <a:pPr algn="ctr"/>
            <a:r>
              <a:rPr lang="en-US" sz="2400" b="1" i="1" dirty="0">
                <a:latin typeface="Times-Italic"/>
              </a:rPr>
              <a:t>R</a:t>
            </a:r>
            <a:r>
              <a:rPr lang="en-US" sz="1000" b="1" i="1" u="none" strike="noStrike" baseline="0" dirty="0">
                <a:latin typeface="Times-Italic"/>
              </a:rPr>
              <a:t>y </a:t>
            </a:r>
            <a:r>
              <a:rPr lang="en-US" sz="2400" b="1" dirty="0">
                <a:latin typeface="Times-Roman"/>
              </a:rPr>
              <a:t>= </a:t>
            </a:r>
            <a:r>
              <a:rPr lang="el-GR" sz="2400" b="1" dirty="0">
                <a:latin typeface="Times-Roman"/>
                <a:cs typeface="Times New Roman" panose="02020603050405020304" pitchFamily="18" charset="0"/>
              </a:rPr>
              <a:t>Σ </a:t>
            </a:r>
            <a:r>
              <a:rPr lang="en-US" sz="2400" b="1" i="1" dirty="0" err="1">
                <a:latin typeface="Times-Italic"/>
              </a:rPr>
              <a:t>F</a:t>
            </a:r>
            <a:r>
              <a:rPr lang="en-US" sz="1000" b="1" i="1" u="none" strike="noStrike" baseline="0" dirty="0" err="1">
                <a:latin typeface="Times-Italic"/>
              </a:rPr>
              <a:t>y</a:t>
            </a:r>
            <a:r>
              <a:rPr lang="en-US" sz="1000" b="1" i="1" u="none" strike="noStrike" baseline="0" dirty="0">
                <a:latin typeface="Times-Italic"/>
              </a:rPr>
              <a:t> </a:t>
            </a:r>
            <a:r>
              <a:rPr lang="en-US" sz="2400" b="1" dirty="0">
                <a:latin typeface="Times-Roman"/>
              </a:rPr>
              <a:t>= 60 + 20 + 30 + 40 = 150 </a:t>
            </a:r>
            <a:r>
              <a:rPr lang="en-US" sz="2400" b="1" dirty="0" err="1">
                <a:latin typeface="Times-Roman"/>
              </a:rPr>
              <a:t>kN</a:t>
            </a:r>
            <a:endParaRPr lang="en-US" sz="2400" b="1" dirty="0"/>
          </a:p>
        </p:txBody>
      </p:sp>
      <p:pic>
        <p:nvPicPr>
          <p:cNvPr id="7" name="Picture 6">
            <a:extLst>
              <a:ext uri="{FF2B5EF4-FFF2-40B4-BE49-F238E27FC236}">
                <a16:creationId xmlns:a16="http://schemas.microsoft.com/office/drawing/2014/main" id="{A0945B52-2B7F-4A80-89BB-8DD9C650D398}"/>
              </a:ext>
            </a:extLst>
          </p:cNvPr>
          <p:cNvPicPr>
            <a:picLocks noChangeAspect="1"/>
          </p:cNvPicPr>
          <p:nvPr/>
        </p:nvPicPr>
        <p:blipFill>
          <a:blip r:embed="rId3"/>
          <a:stretch>
            <a:fillRect/>
          </a:stretch>
        </p:blipFill>
        <p:spPr>
          <a:xfrm>
            <a:off x="1512225" y="4135361"/>
            <a:ext cx="6835380" cy="551558"/>
          </a:xfrm>
          <a:prstGeom prst="rect">
            <a:avLst/>
          </a:prstGeom>
          <a:solidFill>
            <a:schemeClr val="bg1">
              <a:lumMod val="95000"/>
            </a:schemeClr>
          </a:solidFill>
        </p:spPr>
      </p:pic>
      <p:sp>
        <p:nvSpPr>
          <p:cNvPr id="8" name="Rectangle 7">
            <a:extLst>
              <a:ext uri="{FF2B5EF4-FFF2-40B4-BE49-F238E27FC236}">
                <a16:creationId xmlns:a16="http://schemas.microsoft.com/office/drawing/2014/main" id="{F775E010-0249-465C-A112-2B9EFB2241A6}"/>
              </a:ext>
            </a:extLst>
          </p:cNvPr>
          <p:cNvSpPr/>
          <p:nvPr/>
        </p:nvSpPr>
        <p:spPr>
          <a:xfrm>
            <a:off x="1019494" y="4686919"/>
            <a:ext cx="3697649" cy="369332"/>
          </a:xfrm>
          <a:prstGeom prst="rect">
            <a:avLst/>
          </a:prstGeom>
        </p:spPr>
        <p:txBody>
          <a:bodyPr wrap="square">
            <a:spAutoFit/>
          </a:bodyPr>
          <a:lstStyle/>
          <a:p>
            <a:r>
              <a:rPr lang="en-US" dirty="0">
                <a:latin typeface="Times-Roman"/>
              </a:rPr>
              <a:t>Taking clockwise moment as +</a:t>
            </a:r>
            <a:r>
              <a:rPr lang="en-US" dirty="0" err="1">
                <a:latin typeface="Times-Roman"/>
              </a:rPr>
              <a:t>ve</a:t>
            </a:r>
            <a:r>
              <a:rPr lang="en-US" dirty="0">
                <a:latin typeface="Times-Roman"/>
              </a:rPr>
              <a:t>,</a:t>
            </a:r>
            <a:endParaRPr lang="en-US" dirty="0"/>
          </a:p>
        </p:txBody>
      </p:sp>
      <p:pic>
        <p:nvPicPr>
          <p:cNvPr id="9" name="Picture 8">
            <a:extLst>
              <a:ext uri="{FF2B5EF4-FFF2-40B4-BE49-F238E27FC236}">
                <a16:creationId xmlns:a16="http://schemas.microsoft.com/office/drawing/2014/main" id="{32D0C711-DE08-414F-A82E-0413FF8A5361}"/>
              </a:ext>
            </a:extLst>
          </p:cNvPr>
          <p:cNvPicPr>
            <a:picLocks noChangeAspect="1"/>
          </p:cNvPicPr>
          <p:nvPr/>
        </p:nvPicPr>
        <p:blipFill>
          <a:blip r:embed="rId4"/>
          <a:stretch>
            <a:fillRect/>
          </a:stretch>
        </p:blipFill>
        <p:spPr>
          <a:xfrm>
            <a:off x="4374936" y="5258056"/>
            <a:ext cx="3697649" cy="566689"/>
          </a:xfrm>
          <a:prstGeom prst="rect">
            <a:avLst/>
          </a:prstGeom>
        </p:spPr>
      </p:pic>
      <p:pic>
        <p:nvPicPr>
          <p:cNvPr id="11" name="Picture 10">
            <a:extLst>
              <a:ext uri="{FF2B5EF4-FFF2-40B4-BE49-F238E27FC236}">
                <a16:creationId xmlns:a16="http://schemas.microsoft.com/office/drawing/2014/main" id="{F3A1E1D8-B1E9-4D29-9D09-AED5FA02D4D8}"/>
              </a:ext>
            </a:extLst>
          </p:cNvPr>
          <p:cNvPicPr>
            <a:picLocks noChangeAspect="1"/>
          </p:cNvPicPr>
          <p:nvPr/>
        </p:nvPicPr>
        <p:blipFill>
          <a:blip r:embed="rId5"/>
          <a:stretch>
            <a:fillRect/>
          </a:stretch>
        </p:blipFill>
        <p:spPr>
          <a:xfrm>
            <a:off x="1019494" y="5824745"/>
            <a:ext cx="2758296" cy="299472"/>
          </a:xfrm>
          <a:prstGeom prst="rect">
            <a:avLst/>
          </a:prstGeom>
        </p:spPr>
      </p:pic>
      <p:pic>
        <p:nvPicPr>
          <p:cNvPr id="32" name="Picture 31">
            <a:extLst>
              <a:ext uri="{FF2B5EF4-FFF2-40B4-BE49-F238E27FC236}">
                <a16:creationId xmlns:a16="http://schemas.microsoft.com/office/drawing/2014/main" id="{F9C509AE-0C4F-4EC5-865D-F6F861D7B8FF}"/>
              </a:ext>
            </a:extLst>
          </p:cNvPr>
          <p:cNvPicPr>
            <a:picLocks noChangeAspect="1"/>
          </p:cNvPicPr>
          <p:nvPr/>
        </p:nvPicPr>
        <p:blipFill>
          <a:blip r:embed="rId6"/>
          <a:stretch>
            <a:fillRect/>
          </a:stretch>
        </p:blipFill>
        <p:spPr>
          <a:xfrm>
            <a:off x="4717143" y="6067833"/>
            <a:ext cx="2119086" cy="732048"/>
          </a:xfrm>
          <a:prstGeom prst="rect">
            <a:avLst/>
          </a:prstGeom>
        </p:spPr>
      </p:pic>
    </p:spTree>
    <p:extLst>
      <p:ext uri="{BB962C8B-B14F-4D97-AF65-F5344CB8AC3E}">
        <p14:creationId xmlns:p14="http://schemas.microsoft.com/office/powerpoint/2010/main" val="336864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wipe(left)">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wipe(left)">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597F86-F7B6-49E7-A6E9-470A19354EDE}"/>
              </a:ext>
            </a:extLst>
          </p:cNvPr>
          <p:cNvSpPr/>
          <p:nvPr/>
        </p:nvSpPr>
        <p:spPr>
          <a:xfrm>
            <a:off x="3233056" y="397041"/>
            <a:ext cx="6535058" cy="584775"/>
          </a:xfrm>
          <a:prstGeom prst="rect">
            <a:avLst/>
          </a:prstGeom>
        </p:spPr>
        <p:txBody>
          <a:bodyPr wrap="square">
            <a:spAutoFit/>
          </a:bodyPr>
          <a:lstStyle/>
          <a:p>
            <a:pPr algn="ctr"/>
            <a:r>
              <a:rPr lang="en-US" sz="3200" b="1" i="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TYPES OF FORCES ON A BODY</a:t>
            </a:r>
            <a:endParaRPr lang="en-US" sz="3200" i="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73CF830-0801-4F5C-AC77-90D8F959F4C3}"/>
              </a:ext>
            </a:extLst>
          </p:cNvPr>
          <p:cNvSpPr/>
          <p:nvPr/>
        </p:nvSpPr>
        <p:spPr>
          <a:xfrm>
            <a:off x="215699" y="1328448"/>
            <a:ext cx="6096541" cy="400110"/>
          </a:xfrm>
          <a:prstGeom prst="rect">
            <a:avLst/>
          </a:prstGeom>
        </p:spPr>
        <p:txBody>
          <a:bodyPr wrap="none">
            <a:spAutoFit/>
          </a:bodyPr>
          <a:lstStyle/>
          <a:p>
            <a:r>
              <a:rPr lang="en-US" sz="2000" dirty="0">
                <a:latin typeface="Times-Roman"/>
              </a:rPr>
              <a:t>The various forces acting on a body may be grouped into</a:t>
            </a:r>
            <a:r>
              <a:rPr lang="en-US" dirty="0">
                <a:latin typeface="Times-Roman"/>
              </a:rPr>
              <a:t>:</a:t>
            </a:r>
            <a:endParaRPr lang="en-US" dirty="0"/>
          </a:p>
        </p:txBody>
      </p:sp>
      <p:sp>
        <p:nvSpPr>
          <p:cNvPr id="6" name="Rectangle 5">
            <a:extLst>
              <a:ext uri="{FF2B5EF4-FFF2-40B4-BE49-F238E27FC236}">
                <a16:creationId xmlns:a16="http://schemas.microsoft.com/office/drawing/2014/main" id="{0DF667A4-9FF0-48A4-83C3-58AEED657F33}"/>
              </a:ext>
            </a:extLst>
          </p:cNvPr>
          <p:cNvSpPr/>
          <p:nvPr/>
        </p:nvSpPr>
        <p:spPr>
          <a:xfrm>
            <a:off x="404585" y="1752024"/>
            <a:ext cx="6096000" cy="923330"/>
          </a:xfrm>
          <a:prstGeom prst="rect">
            <a:avLst/>
          </a:prstGeom>
        </p:spPr>
        <p:txBody>
          <a:bodyPr>
            <a:spAutoFit/>
          </a:bodyPr>
          <a:lstStyle/>
          <a:p>
            <a:pPr marL="342900" indent="-342900">
              <a:buAutoNum type="alphaLcParenBoth"/>
            </a:pPr>
            <a:r>
              <a:rPr lang="en-US" dirty="0">
                <a:latin typeface="Times-Roman"/>
              </a:rPr>
              <a:t>Applied Forces</a:t>
            </a:r>
          </a:p>
          <a:p>
            <a:endParaRPr lang="en-US" dirty="0">
              <a:latin typeface="Times-Roman"/>
            </a:endParaRPr>
          </a:p>
          <a:p>
            <a:r>
              <a:rPr lang="en-US" dirty="0">
                <a:latin typeface="Times-Roman"/>
              </a:rPr>
              <a:t>(</a:t>
            </a:r>
            <a:r>
              <a:rPr lang="en-US" i="1" dirty="0">
                <a:latin typeface="Times-Italic"/>
              </a:rPr>
              <a:t>b</a:t>
            </a:r>
            <a:r>
              <a:rPr lang="en-US" dirty="0">
                <a:latin typeface="Times-Roman"/>
              </a:rPr>
              <a:t>) Non-applied Forces</a:t>
            </a:r>
            <a:endParaRPr lang="en-US" dirty="0"/>
          </a:p>
        </p:txBody>
      </p:sp>
      <p:sp>
        <p:nvSpPr>
          <p:cNvPr id="7" name="Rectangle 6">
            <a:extLst>
              <a:ext uri="{FF2B5EF4-FFF2-40B4-BE49-F238E27FC236}">
                <a16:creationId xmlns:a16="http://schemas.microsoft.com/office/drawing/2014/main" id="{8E631AF4-30F7-49F5-9A7E-8A6CBDBF35FF}"/>
              </a:ext>
            </a:extLst>
          </p:cNvPr>
          <p:cNvSpPr/>
          <p:nvPr/>
        </p:nvSpPr>
        <p:spPr>
          <a:xfrm>
            <a:off x="404585" y="2881477"/>
            <a:ext cx="1988750" cy="369332"/>
          </a:xfrm>
          <a:prstGeom prst="rect">
            <a:avLst/>
          </a:prstGeom>
        </p:spPr>
        <p:txBody>
          <a:bodyPr wrap="none">
            <a:spAutoFit/>
          </a:bodyPr>
          <a:lstStyle/>
          <a:p>
            <a:r>
              <a:rPr lang="en-US" b="1" dirty="0">
                <a:latin typeface="Times-Bold"/>
              </a:rPr>
              <a:t>(a) Applied Forces</a:t>
            </a:r>
            <a:endParaRPr lang="en-US" dirty="0"/>
          </a:p>
        </p:txBody>
      </p:sp>
      <p:sp>
        <p:nvSpPr>
          <p:cNvPr id="8" name="Rectangle 7">
            <a:extLst>
              <a:ext uri="{FF2B5EF4-FFF2-40B4-BE49-F238E27FC236}">
                <a16:creationId xmlns:a16="http://schemas.microsoft.com/office/drawing/2014/main" id="{064C4450-B36E-4721-BE86-E4303BE56F0C}"/>
              </a:ext>
            </a:extLst>
          </p:cNvPr>
          <p:cNvSpPr/>
          <p:nvPr/>
        </p:nvSpPr>
        <p:spPr>
          <a:xfrm>
            <a:off x="2496457" y="2881477"/>
            <a:ext cx="9463314" cy="369332"/>
          </a:xfrm>
          <a:prstGeom prst="rect">
            <a:avLst/>
          </a:prstGeom>
        </p:spPr>
        <p:txBody>
          <a:bodyPr wrap="square">
            <a:spAutoFit/>
          </a:bodyPr>
          <a:lstStyle/>
          <a:p>
            <a:r>
              <a:rPr lang="en-US" dirty="0">
                <a:latin typeface="Times-Roman"/>
              </a:rPr>
              <a:t>These are the forces applied externally to a body. Each of the forces is having contact with the body.</a:t>
            </a:r>
            <a:endParaRPr lang="en-US" dirty="0"/>
          </a:p>
        </p:txBody>
      </p:sp>
      <p:sp>
        <p:nvSpPr>
          <p:cNvPr id="9" name="Rectangle 8">
            <a:extLst>
              <a:ext uri="{FF2B5EF4-FFF2-40B4-BE49-F238E27FC236}">
                <a16:creationId xmlns:a16="http://schemas.microsoft.com/office/drawing/2014/main" id="{8A24D908-631E-47CA-935B-E334C90E5BC4}"/>
              </a:ext>
            </a:extLst>
          </p:cNvPr>
          <p:cNvSpPr/>
          <p:nvPr/>
        </p:nvSpPr>
        <p:spPr>
          <a:xfrm>
            <a:off x="404585" y="3250809"/>
            <a:ext cx="11018158" cy="923330"/>
          </a:xfrm>
          <a:prstGeom prst="rect">
            <a:avLst/>
          </a:prstGeom>
        </p:spPr>
        <p:txBody>
          <a:bodyPr wrap="square">
            <a:spAutoFit/>
          </a:bodyPr>
          <a:lstStyle/>
          <a:p>
            <a:r>
              <a:rPr lang="en-US" dirty="0">
                <a:latin typeface="Times-Roman"/>
              </a:rPr>
              <a:t>Depending upon type of their contact with the body, the applied forces may be classified as:</a:t>
            </a:r>
          </a:p>
          <a:p>
            <a:endParaRPr lang="en-US" dirty="0">
              <a:latin typeface="Times-Roman"/>
            </a:endParaRPr>
          </a:p>
          <a:p>
            <a:r>
              <a:rPr lang="en-US" dirty="0">
                <a:latin typeface="Times-Roman"/>
              </a:rPr>
              <a:t>(</a:t>
            </a:r>
            <a:r>
              <a:rPr lang="en-US" i="1" dirty="0" err="1">
                <a:latin typeface="Times-Italic"/>
              </a:rPr>
              <a:t>i</a:t>
            </a:r>
            <a:r>
              <a:rPr lang="en-US" dirty="0">
                <a:latin typeface="Times-Roman"/>
              </a:rPr>
              <a:t>) Point Force   (</a:t>
            </a:r>
            <a:r>
              <a:rPr lang="en-US" i="1" dirty="0">
                <a:latin typeface="Times-Italic"/>
              </a:rPr>
              <a:t>ii</a:t>
            </a:r>
            <a:r>
              <a:rPr lang="en-US" dirty="0">
                <a:latin typeface="Times-Roman"/>
              </a:rPr>
              <a:t>) Distributed Forces</a:t>
            </a:r>
            <a:endParaRPr lang="en-US" dirty="0"/>
          </a:p>
        </p:txBody>
      </p:sp>
      <p:sp>
        <p:nvSpPr>
          <p:cNvPr id="10" name="Rectangle 9">
            <a:extLst>
              <a:ext uri="{FF2B5EF4-FFF2-40B4-BE49-F238E27FC236}">
                <a16:creationId xmlns:a16="http://schemas.microsoft.com/office/drawing/2014/main" id="{39F67162-AC9A-42EF-8185-47084ABA003B}"/>
              </a:ext>
            </a:extLst>
          </p:cNvPr>
          <p:cNvSpPr/>
          <p:nvPr/>
        </p:nvSpPr>
        <p:spPr>
          <a:xfrm>
            <a:off x="404585" y="4227140"/>
            <a:ext cx="11393714" cy="923330"/>
          </a:xfrm>
          <a:prstGeom prst="rect">
            <a:avLst/>
          </a:prstGeom>
        </p:spPr>
        <p:txBody>
          <a:bodyPr wrap="square">
            <a:spAutoFit/>
          </a:bodyPr>
          <a:lstStyle/>
          <a:p>
            <a:r>
              <a:rPr lang="en-US" b="1" dirty="0">
                <a:latin typeface="Times-Bold"/>
              </a:rPr>
              <a:t>(</a:t>
            </a:r>
            <a:r>
              <a:rPr lang="en-US" b="1" i="1" dirty="0" err="1">
                <a:latin typeface="Times-BoldItalic"/>
              </a:rPr>
              <a:t>i</a:t>
            </a:r>
            <a:r>
              <a:rPr lang="en-US" b="1" dirty="0">
                <a:latin typeface="Times-Bold"/>
              </a:rPr>
              <a:t>) </a:t>
            </a:r>
            <a:r>
              <a:rPr lang="en-US" b="1" i="1" dirty="0">
                <a:latin typeface="Times-BoldItalic"/>
              </a:rPr>
              <a:t>Point Force</a:t>
            </a:r>
            <a:r>
              <a:rPr lang="en-US" b="1" dirty="0">
                <a:latin typeface="Times-Bold"/>
              </a:rPr>
              <a:t>: </a:t>
            </a:r>
            <a:r>
              <a:rPr lang="en-US" dirty="0">
                <a:latin typeface="Times-Roman"/>
              </a:rPr>
              <a:t>It is the one which has got contact with the body at a point. Practically there is no force which will have contact with the body at a single point. However, when the contact area is small compared to the other dimensions in the problem, for simplicity of calculation the force may be considered as a point load.</a:t>
            </a:r>
            <a:endParaRPr lang="en-US" dirty="0"/>
          </a:p>
        </p:txBody>
      </p:sp>
      <p:sp>
        <p:nvSpPr>
          <p:cNvPr id="11" name="Rectangle 10">
            <a:extLst>
              <a:ext uri="{FF2B5EF4-FFF2-40B4-BE49-F238E27FC236}">
                <a16:creationId xmlns:a16="http://schemas.microsoft.com/office/drawing/2014/main" id="{BC65BAAE-6155-482D-9E27-E71C32CD0B9C}"/>
              </a:ext>
            </a:extLst>
          </p:cNvPr>
          <p:cNvSpPr/>
          <p:nvPr/>
        </p:nvSpPr>
        <p:spPr>
          <a:xfrm>
            <a:off x="404585" y="5463854"/>
            <a:ext cx="11235872" cy="646331"/>
          </a:xfrm>
          <a:prstGeom prst="rect">
            <a:avLst/>
          </a:prstGeom>
        </p:spPr>
        <p:txBody>
          <a:bodyPr wrap="square">
            <a:spAutoFit/>
          </a:bodyPr>
          <a:lstStyle/>
          <a:p>
            <a:r>
              <a:rPr lang="en-US" b="1" dirty="0">
                <a:latin typeface="Times-Bold"/>
              </a:rPr>
              <a:t>(</a:t>
            </a:r>
            <a:r>
              <a:rPr lang="en-US" b="1" i="1" dirty="0">
                <a:latin typeface="Times-BoldItalic"/>
              </a:rPr>
              <a:t>ii</a:t>
            </a:r>
            <a:r>
              <a:rPr lang="en-US" b="1" dirty="0">
                <a:latin typeface="Times-Bold"/>
              </a:rPr>
              <a:t>) </a:t>
            </a:r>
            <a:r>
              <a:rPr lang="en-US" b="1" i="1" dirty="0">
                <a:latin typeface="Times-BoldItalic"/>
              </a:rPr>
              <a:t>Distributed Forces</a:t>
            </a:r>
            <a:r>
              <a:rPr lang="en-US" b="1" dirty="0">
                <a:latin typeface="Times-Bold"/>
              </a:rPr>
              <a:t>: </a:t>
            </a:r>
            <a:r>
              <a:rPr lang="en-US" dirty="0">
                <a:latin typeface="Times-Roman"/>
              </a:rPr>
              <a:t>Distributed forces may act over a line, a surface or a volume. Correspondingly they are known as linear, surface and body forces.</a:t>
            </a:r>
            <a:endParaRPr lang="en-US" dirty="0"/>
          </a:p>
        </p:txBody>
      </p:sp>
    </p:spTree>
    <p:extLst>
      <p:ext uri="{BB962C8B-B14F-4D97-AF65-F5344CB8AC3E}">
        <p14:creationId xmlns:p14="http://schemas.microsoft.com/office/powerpoint/2010/main" val="330511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wipe(up)">
                                      <p:cBhvr>
                                        <p:cTn id="32" dur="500"/>
                                        <p:tgtEl>
                                          <p:spTgt spid="9">
                                            <p:txEl>
                                              <p:pRg st="0" end="0"/>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wipe(up)">
                                      <p:cBhvr>
                                        <p:cTn id="35" dur="500"/>
                                        <p:tgtEl>
                                          <p:spTgt spid="9">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wipe(left)">
                                      <p:cBhvr>
                                        <p:cTn id="40" dur="500"/>
                                        <p:tgtEl>
                                          <p:spTgt spid="1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animEffect transition="in" filter="wipe(left)">
                                      <p:cBhvr>
                                        <p:cTn id="4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865A53-6337-4BB9-9936-2288610D53A1}"/>
              </a:ext>
            </a:extLst>
          </p:cNvPr>
          <p:cNvSpPr/>
          <p:nvPr/>
        </p:nvSpPr>
        <p:spPr>
          <a:xfrm>
            <a:off x="3312408" y="530162"/>
            <a:ext cx="5066323" cy="646331"/>
          </a:xfrm>
          <a:prstGeom prst="rect">
            <a:avLst/>
          </a:prstGeom>
        </p:spPr>
        <p:txBody>
          <a:bodyPr wrap="none">
            <a:spAutoFit/>
          </a:bodyPr>
          <a:lstStyle/>
          <a:p>
            <a:pPr algn="ctr"/>
            <a:r>
              <a:rPr lang="en-US" sz="3600" b="1" i="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FREE BODY DIAGRAM</a:t>
            </a:r>
            <a:endParaRPr lang="en-US" sz="3600" i="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4ABB712-E238-42DA-B5A4-13BC79E41624}"/>
              </a:ext>
            </a:extLst>
          </p:cNvPr>
          <p:cNvSpPr/>
          <p:nvPr/>
        </p:nvSpPr>
        <p:spPr>
          <a:xfrm>
            <a:off x="667656" y="1176493"/>
            <a:ext cx="10914743" cy="1600438"/>
          </a:xfrm>
          <a:prstGeom prst="rect">
            <a:avLst/>
          </a:prstGeom>
        </p:spPr>
        <p:txBody>
          <a:bodyPr wrap="square">
            <a:spAutoFit/>
          </a:bodyPr>
          <a:lstStyle/>
          <a:p>
            <a:r>
              <a:rPr lang="en-US" sz="2000" dirty="0">
                <a:latin typeface="Times-Roman"/>
              </a:rPr>
              <a:t>Such </a:t>
            </a:r>
            <a:r>
              <a:rPr lang="en-US" sz="2000" i="1" dirty="0">
                <a:latin typeface="Times-Italic"/>
              </a:rPr>
              <a:t>a diagram of the body in which the body under consideration is freed from all the contact surfaces and shows all the forces acting on it (including reactions at contact surfaces), is called a </a:t>
            </a:r>
            <a:r>
              <a:rPr lang="en-US" sz="2000" b="1" dirty="0">
                <a:latin typeface="Times-Bold"/>
              </a:rPr>
              <a:t>Free Body Diagram (FBD). </a:t>
            </a:r>
          </a:p>
          <a:p>
            <a:endParaRPr lang="en-US" sz="2000" b="1" dirty="0">
              <a:latin typeface="Times-Bold"/>
            </a:endParaRPr>
          </a:p>
          <a:p>
            <a:r>
              <a:rPr lang="en-US" dirty="0">
                <a:latin typeface="Times-Roman"/>
              </a:rPr>
              <a:t>Free Body Diagrams (FBD) are shown for few typical cases in</a:t>
            </a:r>
            <a:endParaRPr lang="en-US" dirty="0"/>
          </a:p>
        </p:txBody>
      </p:sp>
      <p:pic>
        <p:nvPicPr>
          <p:cNvPr id="7" name="Picture 6">
            <a:extLst>
              <a:ext uri="{FF2B5EF4-FFF2-40B4-BE49-F238E27FC236}">
                <a16:creationId xmlns:a16="http://schemas.microsoft.com/office/drawing/2014/main" id="{92116B80-908A-4BFB-A250-FCF32A1FCEF0}"/>
              </a:ext>
            </a:extLst>
          </p:cNvPr>
          <p:cNvPicPr>
            <a:picLocks noChangeAspect="1"/>
          </p:cNvPicPr>
          <p:nvPr/>
        </p:nvPicPr>
        <p:blipFill>
          <a:blip r:embed="rId2"/>
          <a:stretch>
            <a:fillRect/>
          </a:stretch>
        </p:blipFill>
        <p:spPr>
          <a:xfrm>
            <a:off x="3595914" y="1176493"/>
            <a:ext cx="5596204" cy="5318806"/>
          </a:xfrm>
          <a:prstGeom prst="rect">
            <a:avLst/>
          </a:prstGeom>
        </p:spPr>
      </p:pic>
    </p:spTree>
    <p:extLst>
      <p:ext uri="{BB962C8B-B14F-4D97-AF65-F5344CB8AC3E}">
        <p14:creationId xmlns:p14="http://schemas.microsoft.com/office/powerpoint/2010/main" val="99822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A0BB8E-691A-42E8-A526-3E80E5397879}"/>
              </a:ext>
            </a:extLst>
          </p:cNvPr>
          <p:cNvSpPr/>
          <p:nvPr/>
        </p:nvSpPr>
        <p:spPr>
          <a:xfrm>
            <a:off x="3372419" y="602735"/>
            <a:ext cx="4736681" cy="523220"/>
          </a:xfrm>
          <a:prstGeom prst="rect">
            <a:avLst/>
          </a:prstGeom>
        </p:spPr>
        <p:txBody>
          <a:bodyPr wrap="none">
            <a:spAutoFit/>
          </a:bodyPr>
          <a:lstStyle/>
          <a:p>
            <a:r>
              <a:rPr lang="en-US" sz="2800" b="1" u="sng" dirty="0">
                <a:solidFill>
                  <a:schemeClr val="accent6">
                    <a:lumMod val="50000"/>
                  </a:schemeClr>
                </a:solidFill>
                <a:latin typeface="Times New Roman" panose="02020603050405020304" pitchFamily="18" charset="0"/>
                <a:cs typeface="Times New Roman" panose="02020603050405020304" pitchFamily="18" charset="0"/>
              </a:rPr>
              <a:t>EQUILIBRIUM OF BODIES</a:t>
            </a:r>
            <a:endParaRPr lang="en-US" sz="2800" u="sng"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6E9F539-230B-49D4-A1E0-D9E984464689}"/>
              </a:ext>
            </a:extLst>
          </p:cNvPr>
          <p:cNvSpPr/>
          <p:nvPr/>
        </p:nvSpPr>
        <p:spPr>
          <a:xfrm>
            <a:off x="43902" y="1522550"/>
            <a:ext cx="11393713" cy="923330"/>
          </a:xfrm>
          <a:prstGeom prst="rect">
            <a:avLst/>
          </a:prstGeom>
        </p:spPr>
        <p:txBody>
          <a:bodyPr wrap="square">
            <a:spAutoFit/>
          </a:bodyPr>
          <a:lstStyle/>
          <a:p>
            <a:r>
              <a:rPr lang="en-US" dirty="0">
                <a:latin typeface="Times-Roman"/>
              </a:rPr>
              <a:t>A body is said to be in equilibrium when it is at rest or has uniform motion. </a:t>
            </a:r>
          </a:p>
          <a:p>
            <a:endParaRPr lang="en-US" dirty="0">
              <a:latin typeface="Times-Roman"/>
            </a:endParaRPr>
          </a:p>
          <a:p>
            <a:r>
              <a:rPr lang="en-US" dirty="0">
                <a:latin typeface="Times-Roman"/>
              </a:rPr>
              <a:t>According to Newton’s law of motion, it means the resultant of all the forces acting on a body in equilibrium is zero.</a:t>
            </a:r>
            <a:endParaRPr lang="en-US" dirty="0"/>
          </a:p>
        </p:txBody>
      </p:sp>
      <p:sp>
        <p:nvSpPr>
          <p:cNvPr id="6" name="Rectangle 5">
            <a:extLst>
              <a:ext uri="{FF2B5EF4-FFF2-40B4-BE49-F238E27FC236}">
                <a16:creationId xmlns:a16="http://schemas.microsoft.com/office/drawing/2014/main" id="{32C38F03-96EE-4B86-ABD6-A4319F155B49}"/>
              </a:ext>
            </a:extLst>
          </p:cNvPr>
          <p:cNvSpPr/>
          <p:nvPr/>
        </p:nvSpPr>
        <p:spPr>
          <a:xfrm>
            <a:off x="43902" y="3765790"/>
            <a:ext cx="11799754" cy="646331"/>
          </a:xfrm>
          <a:prstGeom prst="rect">
            <a:avLst/>
          </a:prstGeom>
        </p:spPr>
        <p:txBody>
          <a:bodyPr wrap="square">
            <a:spAutoFit/>
          </a:bodyPr>
          <a:lstStyle/>
          <a:p>
            <a:r>
              <a:rPr lang="en-US" dirty="0">
                <a:latin typeface="Times-Roman"/>
              </a:rPr>
              <a:t>(</a:t>
            </a:r>
            <a:r>
              <a:rPr lang="en-US" i="1" dirty="0">
                <a:latin typeface="Times-Italic"/>
              </a:rPr>
              <a:t>a</a:t>
            </a:r>
            <a:r>
              <a:rPr lang="en-US" dirty="0">
                <a:latin typeface="Times-Roman"/>
              </a:rPr>
              <a:t>) The algebraic sum of the component of forces along each of the two mutually perpendicular directions is zero (</a:t>
            </a:r>
            <a:r>
              <a:rPr lang="en-US" dirty="0" err="1">
                <a:latin typeface="Times-Roman"/>
              </a:rPr>
              <a:t>translatory</a:t>
            </a:r>
            <a:r>
              <a:rPr lang="en-US" dirty="0">
                <a:latin typeface="Times-Roman"/>
              </a:rPr>
              <a:t> motion is zero).</a:t>
            </a:r>
            <a:endParaRPr lang="en-US" dirty="0"/>
          </a:p>
        </p:txBody>
      </p:sp>
      <p:sp>
        <p:nvSpPr>
          <p:cNvPr id="7" name="Rectangle 6">
            <a:extLst>
              <a:ext uri="{FF2B5EF4-FFF2-40B4-BE49-F238E27FC236}">
                <a16:creationId xmlns:a16="http://schemas.microsoft.com/office/drawing/2014/main" id="{7AD7FF95-D91C-45FF-AE3D-EAB6F28D037A}"/>
              </a:ext>
            </a:extLst>
          </p:cNvPr>
          <p:cNvSpPr/>
          <p:nvPr/>
        </p:nvSpPr>
        <p:spPr>
          <a:xfrm>
            <a:off x="43902" y="2802914"/>
            <a:ext cx="10464440" cy="369332"/>
          </a:xfrm>
          <a:prstGeom prst="rect">
            <a:avLst/>
          </a:prstGeom>
        </p:spPr>
        <p:txBody>
          <a:bodyPr wrap="square">
            <a:spAutoFit/>
          </a:bodyPr>
          <a:lstStyle/>
          <a:p>
            <a:r>
              <a:rPr lang="en-US" dirty="0">
                <a:latin typeface="Times-Roman"/>
              </a:rPr>
              <a:t>The resultant of coplanar system of forces acting on a body is zero when—</a:t>
            </a:r>
            <a:endParaRPr lang="en-US" dirty="0"/>
          </a:p>
        </p:txBody>
      </p:sp>
      <p:sp>
        <p:nvSpPr>
          <p:cNvPr id="8" name="Rectangle 7">
            <a:extLst>
              <a:ext uri="{FF2B5EF4-FFF2-40B4-BE49-F238E27FC236}">
                <a16:creationId xmlns:a16="http://schemas.microsoft.com/office/drawing/2014/main" id="{D6DE4626-635C-473E-8119-27BA91F1AE9D}"/>
              </a:ext>
            </a:extLst>
          </p:cNvPr>
          <p:cNvSpPr/>
          <p:nvPr/>
        </p:nvSpPr>
        <p:spPr>
          <a:xfrm>
            <a:off x="43902" y="5005665"/>
            <a:ext cx="10841811" cy="369332"/>
          </a:xfrm>
          <a:prstGeom prst="rect">
            <a:avLst/>
          </a:prstGeom>
        </p:spPr>
        <p:txBody>
          <a:bodyPr wrap="square">
            <a:spAutoFit/>
          </a:bodyPr>
          <a:lstStyle/>
          <a:p>
            <a:r>
              <a:rPr lang="en-US" dirty="0">
                <a:latin typeface="Times-Roman"/>
              </a:rPr>
              <a:t>(</a:t>
            </a:r>
            <a:r>
              <a:rPr lang="en-US" i="1" dirty="0">
                <a:latin typeface="Times-Italic"/>
              </a:rPr>
              <a:t>b</a:t>
            </a:r>
            <a:r>
              <a:rPr lang="en-US" dirty="0">
                <a:latin typeface="Times-Roman"/>
              </a:rPr>
              <a:t>) The algebraic sum of moment of all the forces about any point in the plane is zero (rotational moment is zero).</a:t>
            </a:r>
            <a:endParaRPr lang="en-US" dirty="0"/>
          </a:p>
        </p:txBody>
      </p:sp>
    </p:spTree>
    <p:extLst>
      <p:ext uri="{BB962C8B-B14F-4D97-AF65-F5344CB8AC3E}">
        <p14:creationId xmlns:p14="http://schemas.microsoft.com/office/powerpoint/2010/main" val="416098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743D23-6F2A-41C8-9DEC-7285954508F9}"/>
              </a:ext>
            </a:extLst>
          </p:cNvPr>
          <p:cNvSpPr/>
          <p:nvPr/>
        </p:nvSpPr>
        <p:spPr>
          <a:xfrm>
            <a:off x="1855939" y="472105"/>
            <a:ext cx="7799571"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EQUILIBRIUM OF CONCURRENT FORCE SYSTEMS</a:t>
            </a:r>
            <a:endParaRPr lang="en-US" sz="2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4837F29-B930-4EDE-BE3A-23F2B7BE45B1}"/>
              </a:ext>
            </a:extLst>
          </p:cNvPr>
          <p:cNvSpPr/>
          <p:nvPr/>
        </p:nvSpPr>
        <p:spPr>
          <a:xfrm>
            <a:off x="420914" y="1138535"/>
            <a:ext cx="11596915" cy="830997"/>
          </a:xfrm>
          <a:prstGeom prst="rect">
            <a:avLst/>
          </a:prstGeom>
        </p:spPr>
        <p:txBody>
          <a:bodyPr wrap="square">
            <a:spAutoFit/>
          </a:bodyPr>
          <a:lstStyle/>
          <a:p>
            <a:r>
              <a:rPr lang="en-US" sz="2400" b="1" dirty="0">
                <a:latin typeface="Times-Roman"/>
              </a:rPr>
              <a:t>In planar problems the resultant </a:t>
            </a:r>
            <a:r>
              <a:rPr lang="en-US" sz="2400" b="1" i="1" dirty="0">
                <a:latin typeface="Times-Italic"/>
              </a:rPr>
              <a:t>R </a:t>
            </a:r>
            <a:r>
              <a:rPr lang="en-US" sz="2400" b="1" dirty="0">
                <a:latin typeface="Times-Roman"/>
              </a:rPr>
              <a:t>of a system of forces is zero only when the following conditions are satisfied</a:t>
            </a:r>
            <a:endParaRPr lang="en-US" sz="2400" b="1" dirty="0"/>
          </a:p>
        </p:txBody>
      </p:sp>
      <p:sp>
        <p:nvSpPr>
          <p:cNvPr id="7" name="Rectangle 6">
            <a:extLst>
              <a:ext uri="{FF2B5EF4-FFF2-40B4-BE49-F238E27FC236}">
                <a16:creationId xmlns:a16="http://schemas.microsoft.com/office/drawing/2014/main" id="{FC293508-941C-40F8-99AB-66D701C01455}"/>
              </a:ext>
            </a:extLst>
          </p:cNvPr>
          <p:cNvSpPr/>
          <p:nvPr/>
        </p:nvSpPr>
        <p:spPr>
          <a:xfrm>
            <a:off x="4528457" y="1712632"/>
            <a:ext cx="1349829" cy="954107"/>
          </a:xfrm>
          <a:prstGeom prst="rect">
            <a:avLst/>
          </a:prstGeom>
        </p:spPr>
        <p:txBody>
          <a:bodyPr wrap="square">
            <a:spAutoFit/>
          </a:bodyPr>
          <a:lstStyle/>
          <a:p>
            <a:r>
              <a:rPr lang="el-GR" sz="2800" i="1" dirty="0">
                <a:latin typeface="Times New Roman" panose="02020603050405020304" pitchFamily="18" charset="0"/>
                <a:cs typeface="Times New Roman" panose="02020603050405020304" pitchFamily="18" charset="0"/>
              </a:rPr>
              <a:t>Σ</a:t>
            </a:r>
            <a:r>
              <a:rPr lang="en-US" sz="2800" i="1" dirty="0" err="1">
                <a:latin typeface="Times-Italic"/>
              </a:rPr>
              <a:t>F</a:t>
            </a:r>
            <a:r>
              <a:rPr lang="en-US" sz="1050" i="1" dirty="0" err="1">
                <a:latin typeface="Times-Italic"/>
              </a:rPr>
              <a:t>x</a:t>
            </a:r>
            <a:r>
              <a:rPr lang="en-US" sz="1050" i="1" dirty="0">
                <a:latin typeface="Times-Italic"/>
              </a:rPr>
              <a:t> </a:t>
            </a:r>
            <a:r>
              <a:rPr lang="en-US" sz="2800" dirty="0">
                <a:latin typeface="Times-Roman"/>
              </a:rPr>
              <a:t>= 0 </a:t>
            </a:r>
          </a:p>
          <a:p>
            <a:r>
              <a:rPr lang="el-GR" sz="2800" i="1" dirty="0">
                <a:latin typeface="Times New Roman" panose="02020603050405020304" pitchFamily="18" charset="0"/>
                <a:cs typeface="Times New Roman" panose="02020603050405020304" pitchFamily="18" charset="0"/>
              </a:rPr>
              <a:t>Σ</a:t>
            </a:r>
            <a:r>
              <a:rPr lang="en-US" sz="2800" i="1" dirty="0" err="1">
                <a:latin typeface="Times-Italic"/>
              </a:rPr>
              <a:t>F</a:t>
            </a:r>
            <a:r>
              <a:rPr lang="en-US" sz="1050" i="1" dirty="0" err="1">
                <a:latin typeface="Times-Italic"/>
              </a:rPr>
              <a:t>y</a:t>
            </a:r>
            <a:r>
              <a:rPr lang="en-US" sz="1050" i="1" dirty="0">
                <a:latin typeface="Times-Italic"/>
              </a:rPr>
              <a:t> </a:t>
            </a:r>
            <a:r>
              <a:rPr lang="en-US" sz="2800" dirty="0">
                <a:latin typeface="Times-Roman"/>
              </a:rPr>
              <a:t>= 0</a:t>
            </a:r>
            <a:endParaRPr lang="en-US" dirty="0"/>
          </a:p>
        </p:txBody>
      </p:sp>
      <p:sp>
        <p:nvSpPr>
          <p:cNvPr id="8" name="Rectangle 7">
            <a:extLst>
              <a:ext uri="{FF2B5EF4-FFF2-40B4-BE49-F238E27FC236}">
                <a16:creationId xmlns:a16="http://schemas.microsoft.com/office/drawing/2014/main" id="{92EED570-617D-4ECB-B788-16E4C837BE50}"/>
              </a:ext>
            </a:extLst>
          </p:cNvPr>
          <p:cNvSpPr/>
          <p:nvPr/>
        </p:nvSpPr>
        <p:spPr>
          <a:xfrm>
            <a:off x="428171" y="2598003"/>
            <a:ext cx="11473543" cy="830997"/>
          </a:xfrm>
          <a:prstGeom prst="rect">
            <a:avLst/>
          </a:prstGeom>
        </p:spPr>
        <p:txBody>
          <a:bodyPr wrap="square">
            <a:spAutoFit/>
          </a:bodyPr>
          <a:lstStyle/>
          <a:p>
            <a:r>
              <a:rPr lang="en-US" sz="2400" dirty="0">
                <a:latin typeface="Times-Roman"/>
              </a:rPr>
              <a:t>If a body is in equilibrium under the action of only three concurrent forces</a:t>
            </a:r>
            <a:r>
              <a:rPr lang="en-US" sz="2400" b="1" dirty="0">
                <a:latin typeface="Times-Roman"/>
              </a:rPr>
              <a:t>, </a:t>
            </a:r>
            <a:r>
              <a:rPr lang="en-US" sz="2400" b="1" dirty="0" err="1">
                <a:latin typeface="Times-Roman"/>
              </a:rPr>
              <a:t>Lami’s</a:t>
            </a:r>
            <a:r>
              <a:rPr lang="en-US" sz="2400" b="1" dirty="0">
                <a:latin typeface="Times-Roman"/>
              </a:rPr>
              <a:t> theorem </a:t>
            </a:r>
            <a:r>
              <a:rPr lang="en-US" sz="2400" dirty="0">
                <a:latin typeface="Times-Roman"/>
              </a:rPr>
              <a:t>also may be used</a:t>
            </a:r>
            <a:r>
              <a:rPr lang="en-US" dirty="0">
                <a:latin typeface="Times-Roman"/>
              </a:rPr>
              <a:t>.</a:t>
            </a:r>
            <a:endParaRPr lang="en-US" dirty="0"/>
          </a:p>
        </p:txBody>
      </p:sp>
      <p:sp>
        <p:nvSpPr>
          <p:cNvPr id="9" name="Rectangle 8">
            <a:extLst>
              <a:ext uri="{FF2B5EF4-FFF2-40B4-BE49-F238E27FC236}">
                <a16:creationId xmlns:a16="http://schemas.microsoft.com/office/drawing/2014/main" id="{7CF0F996-767C-45BF-9E57-4E3C90440ABE}"/>
              </a:ext>
            </a:extLst>
          </p:cNvPr>
          <p:cNvSpPr/>
          <p:nvPr/>
        </p:nvSpPr>
        <p:spPr>
          <a:xfrm>
            <a:off x="493485" y="3544931"/>
            <a:ext cx="11408229" cy="707886"/>
          </a:xfrm>
          <a:prstGeom prst="rect">
            <a:avLst/>
          </a:prstGeom>
        </p:spPr>
        <p:txBody>
          <a:bodyPr wrap="square">
            <a:spAutoFit/>
          </a:bodyPr>
          <a:lstStyle/>
          <a:p>
            <a:r>
              <a:rPr lang="en-US" sz="2000" b="1" dirty="0" err="1">
                <a:latin typeface="Times-Bold"/>
              </a:rPr>
              <a:t>Lami’s</a:t>
            </a:r>
            <a:r>
              <a:rPr lang="en-US" sz="2000" b="1" dirty="0">
                <a:latin typeface="Times-Bold"/>
              </a:rPr>
              <a:t> theorem </a:t>
            </a:r>
            <a:r>
              <a:rPr lang="en-US" sz="2000" dirty="0">
                <a:latin typeface="Times-Roman"/>
              </a:rPr>
              <a:t>states : If a body is in equilibrium under the action of three forces, each force is proportional to the sine of the angle between the other two forces.</a:t>
            </a:r>
            <a:endParaRPr lang="en-US" sz="2000" dirty="0"/>
          </a:p>
        </p:txBody>
      </p:sp>
      <p:pic>
        <p:nvPicPr>
          <p:cNvPr id="10" name="Picture 9">
            <a:extLst>
              <a:ext uri="{FF2B5EF4-FFF2-40B4-BE49-F238E27FC236}">
                <a16:creationId xmlns:a16="http://schemas.microsoft.com/office/drawing/2014/main" id="{81A51EBD-E5CB-4FD6-8B88-5ADEE7DE4189}"/>
              </a:ext>
            </a:extLst>
          </p:cNvPr>
          <p:cNvPicPr>
            <a:picLocks noChangeAspect="1"/>
          </p:cNvPicPr>
          <p:nvPr/>
        </p:nvPicPr>
        <p:blipFill>
          <a:blip r:embed="rId2"/>
          <a:stretch>
            <a:fillRect/>
          </a:stretch>
        </p:blipFill>
        <p:spPr>
          <a:xfrm>
            <a:off x="6926715" y="4382493"/>
            <a:ext cx="4767168" cy="2122261"/>
          </a:xfrm>
          <a:prstGeom prst="rect">
            <a:avLst/>
          </a:prstGeom>
        </p:spPr>
      </p:pic>
      <p:sp>
        <p:nvSpPr>
          <p:cNvPr id="11" name="Rectangle 10">
            <a:extLst>
              <a:ext uri="{FF2B5EF4-FFF2-40B4-BE49-F238E27FC236}">
                <a16:creationId xmlns:a16="http://schemas.microsoft.com/office/drawing/2014/main" id="{5919D070-3D16-4EE5-B69A-E6ABC6365F30}"/>
              </a:ext>
            </a:extLst>
          </p:cNvPr>
          <p:cNvSpPr/>
          <p:nvPr/>
        </p:nvSpPr>
        <p:spPr>
          <a:xfrm>
            <a:off x="493485" y="4368748"/>
            <a:ext cx="4708340" cy="400110"/>
          </a:xfrm>
          <a:prstGeom prst="rect">
            <a:avLst/>
          </a:prstGeom>
        </p:spPr>
        <p:txBody>
          <a:bodyPr wrap="none">
            <a:spAutoFit/>
          </a:bodyPr>
          <a:lstStyle/>
          <a:p>
            <a:r>
              <a:rPr lang="en-US" sz="2000" dirty="0">
                <a:latin typeface="Times-Roman"/>
              </a:rPr>
              <a:t>Thus, for the system of forces shown in Fig.</a:t>
            </a:r>
            <a:endParaRPr lang="en-US" sz="2000" dirty="0"/>
          </a:p>
        </p:txBody>
      </p:sp>
      <p:pic>
        <p:nvPicPr>
          <p:cNvPr id="12" name="Picture 11">
            <a:extLst>
              <a:ext uri="{FF2B5EF4-FFF2-40B4-BE49-F238E27FC236}">
                <a16:creationId xmlns:a16="http://schemas.microsoft.com/office/drawing/2014/main" id="{D4C915C3-0899-4905-8994-F33A8CC1C685}"/>
              </a:ext>
            </a:extLst>
          </p:cNvPr>
          <p:cNvPicPr>
            <a:picLocks noChangeAspect="1"/>
          </p:cNvPicPr>
          <p:nvPr/>
        </p:nvPicPr>
        <p:blipFill>
          <a:blip r:embed="rId3"/>
          <a:stretch>
            <a:fillRect/>
          </a:stretch>
        </p:blipFill>
        <p:spPr>
          <a:xfrm>
            <a:off x="1739579" y="5122629"/>
            <a:ext cx="3349531" cy="1010176"/>
          </a:xfrm>
          <a:prstGeom prst="rect">
            <a:avLst/>
          </a:prstGeom>
        </p:spPr>
      </p:pic>
    </p:spTree>
    <p:extLst>
      <p:ext uri="{BB962C8B-B14F-4D97-AF65-F5344CB8AC3E}">
        <p14:creationId xmlns:p14="http://schemas.microsoft.com/office/powerpoint/2010/main" val="56454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left)">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left)">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out)">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P spid="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6BFAE9-F3F9-4D13-8946-031290F9E446}"/>
              </a:ext>
            </a:extLst>
          </p:cNvPr>
          <p:cNvSpPr/>
          <p:nvPr/>
        </p:nvSpPr>
        <p:spPr>
          <a:xfrm>
            <a:off x="493485" y="340249"/>
            <a:ext cx="11045371" cy="830997"/>
          </a:xfrm>
          <a:prstGeom prst="rect">
            <a:avLst/>
          </a:prstGeom>
        </p:spPr>
        <p:txBody>
          <a:bodyPr wrap="square">
            <a:spAutoFit/>
          </a:bodyPr>
          <a:lstStyle/>
          <a:p>
            <a:r>
              <a:rPr lang="en-US" sz="2400" i="1" dirty="0">
                <a:latin typeface="Times-BoldItalic"/>
              </a:rPr>
              <a:t>Example  </a:t>
            </a:r>
            <a:r>
              <a:rPr lang="en-US" sz="2400" i="1" dirty="0">
                <a:latin typeface="Times-Italic"/>
              </a:rPr>
              <a:t>A sphere of weight 100 N is tied to a smooth wall by a string as shown in Fig. Find the tension T in the string and reaction R of the wall.</a:t>
            </a:r>
            <a:endParaRPr lang="en-US" sz="2400" dirty="0"/>
          </a:p>
        </p:txBody>
      </p:sp>
      <p:pic>
        <p:nvPicPr>
          <p:cNvPr id="5" name="Picture 4">
            <a:extLst>
              <a:ext uri="{FF2B5EF4-FFF2-40B4-BE49-F238E27FC236}">
                <a16:creationId xmlns:a16="http://schemas.microsoft.com/office/drawing/2014/main" id="{E292EA38-6C67-4C60-83B4-412EF1D397E0}"/>
              </a:ext>
            </a:extLst>
          </p:cNvPr>
          <p:cNvPicPr>
            <a:picLocks noChangeAspect="1"/>
          </p:cNvPicPr>
          <p:nvPr/>
        </p:nvPicPr>
        <p:blipFill>
          <a:blip r:embed="rId2"/>
          <a:stretch>
            <a:fillRect/>
          </a:stretch>
        </p:blipFill>
        <p:spPr>
          <a:xfrm>
            <a:off x="1088571" y="1133990"/>
            <a:ext cx="1355271" cy="2420127"/>
          </a:xfrm>
          <a:prstGeom prst="rect">
            <a:avLst/>
          </a:prstGeom>
        </p:spPr>
      </p:pic>
      <p:pic>
        <p:nvPicPr>
          <p:cNvPr id="6" name="Picture 5">
            <a:extLst>
              <a:ext uri="{FF2B5EF4-FFF2-40B4-BE49-F238E27FC236}">
                <a16:creationId xmlns:a16="http://schemas.microsoft.com/office/drawing/2014/main" id="{030CE986-016A-4360-9E7B-41D1C893CEF6}"/>
              </a:ext>
            </a:extLst>
          </p:cNvPr>
          <p:cNvPicPr>
            <a:picLocks noChangeAspect="1"/>
          </p:cNvPicPr>
          <p:nvPr/>
        </p:nvPicPr>
        <p:blipFill>
          <a:blip r:embed="rId3"/>
          <a:stretch>
            <a:fillRect/>
          </a:stretch>
        </p:blipFill>
        <p:spPr>
          <a:xfrm>
            <a:off x="3954291" y="1215000"/>
            <a:ext cx="2141709" cy="2258106"/>
          </a:xfrm>
          <a:prstGeom prst="rect">
            <a:avLst/>
          </a:prstGeom>
        </p:spPr>
      </p:pic>
      <p:pic>
        <p:nvPicPr>
          <p:cNvPr id="7" name="Picture 6">
            <a:extLst>
              <a:ext uri="{FF2B5EF4-FFF2-40B4-BE49-F238E27FC236}">
                <a16:creationId xmlns:a16="http://schemas.microsoft.com/office/drawing/2014/main" id="{AE051081-11CF-4078-AFA8-7D574C892E36}"/>
              </a:ext>
            </a:extLst>
          </p:cNvPr>
          <p:cNvPicPr>
            <a:picLocks noChangeAspect="1"/>
          </p:cNvPicPr>
          <p:nvPr/>
        </p:nvPicPr>
        <p:blipFill>
          <a:blip r:embed="rId4"/>
          <a:stretch>
            <a:fillRect/>
          </a:stretch>
        </p:blipFill>
        <p:spPr>
          <a:xfrm>
            <a:off x="7163026" y="1215000"/>
            <a:ext cx="2141708" cy="2163342"/>
          </a:xfrm>
          <a:prstGeom prst="rect">
            <a:avLst/>
          </a:prstGeom>
        </p:spPr>
      </p:pic>
      <p:sp>
        <p:nvSpPr>
          <p:cNvPr id="8" name="Rectangle 7">
            <a:extLst>
              <a:ext uri="{FF2B5EF4-FFF2-40B4-BE49-F238E27FC236}">
                <a16:creationId xmlns:a16="http://schemas.microsoft.com/office/drawing/2014/main" id="{BE02E291-BE20-4F5B-BA04-A1E904390E24}"/>
              </a:ext>
            </a:extLst>
          </p:cNvPr>
          <p:cNvSpPr/>
          <p:nvPr/>
        </p:nvSpPr>
        <p:spPr>
          <a:xfrm>
            <a:off x="493485" y="3593005"/>
            <a:ext cx="11234057" cy="707886"/>
          </a:xfrm>
          <a:prstGeom prst="rect">
            <a:avLst/>
          </a:prstGeom>
        </p:spPr>
        <p:txBody>
          <a:bodyPr wrap="square">
            <a:spAutoFit/>
          </a:bodyPr>
          <a:lstStyle/>
          <a:p>
            <a:r>
              <a:rPr lang="en-US" sz="2000" b="1" i="1" dirty="0">
                <a:latin typeface="Times-BoldItalic"/>
              </a:rPr>
              <a:t>Solution: </a:t>
            </a:r>
            <a:r>
              <a:rPr lang="en-US" sz="2000" dirty="0">
                <a:latin typeface="Times-Roman"/>
              </a:rPr>
              <a:t>Free body diagram of the sphere is as shown in Fig. shows all the forces moving away from the </a:t>
            </a:r>
            <a:r>
              <a:rPr lang="en-US" sz="2000" dirty="0" err="1">
                <a:latin typeface="Times-Roman"/>
              </a:rPr>
              <a:t>centre</a:t>
            </a:r>
            <a:r>
              <a:rPr lang="en-US" sz="2000" dirty="0">
                <a:latin typeface="Times-Roman"/>
              </a:rPr>
              <a:t> of the ball. Applying </a:t>
            </a:r>
            <a:r>
              <a:rPr lang="en-US" sz="2000" dirty="0" err="1">
                <a:latin typeface="Times-Roman"/>
              </a:rPr>
              <a:t>Lami’s</a:t>
            </a:r>
            <a:r>
              <a:rPr lang="en-US" sz="2000" dirty="0">
                <a:latin typeface="Times-Roman"/>
              </a:rPr>
              <a:t> theorem to the system of forces</a:t>
            </a:r>
            <a:endParaRPr lang="en-US" sz="2000" dirty="0"/>
          </a:p>
        </p:txBody>
      </p:sp>
      <p:pic>
        <p:nvPicPr>
          <p:cNvPr id="9" name="Picture 8">
            <a:extLst>
              <a:ext uri="{FF2B5EF4-FFF2-40B4-BE49-F238E27FC236}">
                <a16:creationId xmlns:a16="http://schemas.microsoft.com/office/drawing/2014/main" id="{F991113D-5D38-4E03-99A0-1777C3D092CF}"/>
              </a:ext>
            </a:extLst>
          </p:cNvPr>
          <p:cNvPicPr>
            <a:picLocks noChangeAspect="1"/>
          </p:cNvPicPr>
          <p:nvPr/>
        </p:nvPicPr>
        <p:blipFill>
          <a:blip r:embed="rId5"/>
          <a:stretch>
            <a:fillRect/>
          </a:stretch>
        </p:blipFill>
        <p:spPr>
          <a:xfrm>
            <a:off x="3640362" y="4420790"/>
            <a:ext cx="4453045" cy="890609"/>
          </a:xfrm>
          <a:prstGeom prst="rect">
            <a:avLst/>
          </a:prstGeom>
        </p:spPr>
      </p:pic>
      <p:sp>
        <p:nvSpPr>
          <p:cNvPr id="10" name="Rectangle 9">
            <a:extLst>
              <a:ext uri="{FF2B5EF4-FFF2-40B4-BE49-F238E27FC236}">
                <a16:creationId xmlns:a16="http://schemas.microsoft.com/office/drawing/2014/main" id="{E90B5178-73F6-44B7-99DA-C7229B83A02E}"/>
              </a:ext>
            </a:extLst>
          </p:cNvPr>
          <p:cNvSpPr/>
          <p:nvPr/>
        </p:nvSpPr>
        <p:spPr>
          <a:xfrm>
            <a:off x="8940800" y="4542928"/>
            <a:ext cx="1611086" cy="646331"/>
          </a:xfrm>
          <a:prstGeom prst="rect">
            <a:avLst/>
          </a:prstGeom>
        </p:spPr>
        <p:txBody>
          <a:bodyPr wrap="square">
            <a:spAutoFit/>
          </a:bodyPr>
          <a:lstStyle/>
          <a:p>
            <a:r>
              <a:rPr lang="en-US" b="1" i="1" dirty="0">
                <a:latin typeface="Times-BoldItalic"/>
              </a:rPr>
              <a:t>T </a:t>
            </a:r>
            <a:r>
              <a:rPr lang="en-US" dirty="0">
                <a:latin typeface="Times-Roman"/>
              </a:rPr>
              <a:t>= </a:t>
            </a:r>
            <a:r>
              <a:rPr lang="en-US" b="1" dirty="0">
                <a:latin typeface="Times-Bold"/>
              </a:rPr>
              <a:t>103.53 N.</a:t>
            </a:r>
          </a:p>
          <a:p>
            <a:r>
              <a:rPr lang="en-US" b="1" i="1" dirty="0">
                <a:latin typeface="Times-BoldItalic"/>
              </a:rPr>
              <a:t>R </a:t>
            </a:r>
            <a:r>
              <a:rPr lang="en-US" dirty="0">
                <a:latin typeface="Times-Roman"/>
              </a:rPr>
              <a:t>= </a:t>
            </a:r>
            <a:r>
              <a:rPr lang="en-US" b="1" dirty="0">
                <a:latin typeface="Times-Bold"/>
              </a:rPr>
              <a:t>26.79 N.</a:t>
            </a:r>
            <a:endParaRPr lang="en-US" dirty="0"/>
          </a:p>
        </p:txBody>
      </p:sp>
    </p:spTree>
    <p:extLst>
      <p:ext uri="{BB962C8B-B14F-4D97-AF65-F5344CB8AC3E}">
        <p14:creationId xmlns:p14="http://schemas.microsoft.com/office/powerpoint/2010/main" val="423609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left)">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wipe(up)">
                                      <p:cBhvr>
                                        <p:cTn id="27" dur="500"/>
                                        <p:tgtEl>
                                          <p:spTgt spid="10">
                                            <p:txEl>
                                              <p:pRg st="0" end="0"/>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wipe(up)">
                                      <p:cBhvr>
                                        <p:cTn id="3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6EBBB4-B39D-4B90-AE51-801DC4EC897C}"/>
              </a:ext>
            </a:extLst>
          </p:cNvPr>
          <p:cNvSpPr/>
          <p:nvPr/>
        </p:nvSpPr>
        <p:spPr>
          <a:xfrm>
            <a:off x="653141" y="564923"/>
            <a:ext cx="11146973" cy="707886"/>
          </a:xfrm>
          <a:prstGeom prst="rect">
            <a:avLst/>
          </a:prstGeom>
        </p:spPr>
        <p:txBody>
          <a:bodyPr wrap="square">
            <a:spAutoFit/>
          </a:bodyPr>
          <a:lstStyle/>
          <a:p>
            <a:r>
              <a:rPr lang="en-US" sz="2000" i="1" dirty="0">
                <a:latin typeface="Times-BoldItalic"/>
              </a:rPr>
              <a:t>Example </a:t>
            </a:r>
            <a:r>
              <a:rPr lang="en-US" sz="2000" i="1" dirty="0">
                <a:latin typeface="Times-Italic"/>
              </a:rPr>
              <a:t>Determine the horizontal force P to be applied to a block of weight 1500 N to hold it in position on a smooth inclined plane AB which makes an angle of 30° with the horizontal.</a:t>
            </a:r>
            <a:endParaRPr lang="en-US" sz="2000" dirty="0"/>
          </a:p>
        </p:txBody>
      </p:sp>
      <p:pic>
        <p:nvPicPr>
          <p:cNvPr id="5" name="Picture 4">
            <a:extLst>
              <a:ext uri="{FF2B5EF4-FFF2-40B4-BE49-F238E27FC236}">
                <a16:creationId xmlns:a16="http://schemas.microsoft.com/office/drawing/2014/main" id="{0AC1FD3F-8741-4B75-99B8-E00214914CE0}"/>
              </a:ext>
            </a:extLst>
          </p:cNvPr>
          <p:cNvPicPr>
            <a:picLocks noChangeAspect="1"/>
          </p:cNvPicPr>
          <p:nvPr/>
        </p:nvPicPr>
        <p:blipFill>
          <a:blip r:embed="rId2"/>
          <a:stretch>
            <a:fillRect/>
          </a:stretch>
        </p:blipFill>
        <p:spPr>
          <a:xfrm>
            <a:off x="8743891" y="1445960"/>
            <a:ext cx="2879589" cy="1689819"/>
          </a:xfrm>
          <a:prstGeom prst="rect">
            <a:avLst/>
          </a:prstGeom>
        </p:spPr>
      </p:pic>
      <p:sp>
        <p:nvSpPr>
          <p:cNvPr id="6" name="Rectangle 5">
            <a:extLst>
              <a:ext uri="{FF2B5EF4-FFF2-40B4-BE49-F238E27FC236}">
                <a16:creationId xmlns:a16="http://schemas.microsoft.com/office/drawing/2014/main" id="{E0E3FF9C-F984-46F5-89F9-C6BAEE28600C}"/>
              </a:ext>
            </a:extLst>
          </p:cNvPr>
          <p:cNvSpPr/>
          <p:nvPr/>
        </p:nvSpPr>
        <p:spPr>
          <a:xfrm>
            <a:off x="653141" y="1413079"/>
            <a:ext cx="7501030" cy="923330"/>
          </a:xfrm>
          <a:prstGeom prst="rect">
            <a:avLst/>
          </a:prstGeom>
        </p:spPr>
        <p:txBody>
          <a:bodyPr wrap="square">
            <a:spAutoFit/>
          </a:bodyPr>
          <a:lstStyle/>
          <a:p>
            <a:r>
              <a:rPr lang="en-US" b="1" i="1" dirty="0">
                <a:latin typeface="Times-BoldItalic"/>
              </a:rPr>
              <a:t>Solution: </a:t>
            </a:r>
            <a:r>
              <a:rPr lang="en-US" dirty="0">
                <a:latin typeface="Times-Roman"/>
              </a:rPr>
              <a:t>The body is in equilibrium under the action of applied force </a:t>
            </a:r>
            <a:r>
              <a:rPr lang="en-US" i="1" dirty="0">
                <a:latin typeface="Times-Italic"/>
              </a:rPr>
              <a:t>P</a:t>
            </a:r>
            <a:r>
              <a:rPr lang="en-US" dirty="0">
                <a:latin typeface="Times-Roman"/>
              </a:rPr>
              <a:t>, self-weight 1500 </a:t>
            </a:r>
            <a:r>
              <a:rPr lang="en-US" i="1" dirty="0">
                <a:latin typeface="Times-Italic"/>
              </a:rPr>
              <a:t>N </a:t>
            </a:r>
            <a:r>
              <a:rPr lang="en-US" dirty="0">
                <a:latin typeface="Times-Roman"/>
              </a:rPr>
              <a:t>and normal reaction </a:t>
            </a:r>
            <a:r>
              <a:rPr lang="en-US" i="1" dirty="0">
                <a:latin typeface="Times-Italic"/>
              </a:rPr>
              <a:t>R </a:t>
            </a:r>
            <a:r>
              <a:rPr lang="en-US" dirty="0">
                <a:latin typeface="Times-Roman"/>
              </a:rPr>
              <a:t>from the plane. Since </a:t>
            </a:r>
            <a:r>
              <a:rPr lang="en-US" i="1" dirty="0">
                <a:latin typeface="Times-Italic"/>
              </a:rPr>
              <a:t>R</a:t>
            </a:r>
            <a:r>
              <a:rPr lang="en-US" dirty="0">
                <a:latin typeface="Times-Roman"/>
              </a:rPr>
              <a:t>, which is normal to the plane, makes 30° with the vertical (or 60° with the horizontal),</a:t>
            </a:r>
            <a:endParaRPr lang="en-US" dirty="0"/>
          </a:p>
        </p:txBody>
      </p:sp>
      <p:pic>
        <p:nvPicPr>
          <p:cNvPr id="7" name="Picture 6">
            <a:extLst>
              <a:ext uri="{FF2B5EF4-FFF2-40B4-BE49-F238E27FC236}">
                <a16:creationId xmlns:a16="http://schemas.microsoft.com/office/drawing/2014/main" id="{BD585E94-0AC6-4D9B-9B4D-27CD0A4CA51D}"/>
              </a:ext>
            </a:extLst>
          </p:cNvPr>
          <p:cNvPicPr>
            <a:picLocks noChangeAspect="1"/>
          </p:cNvPicPr>
          <p:nvPr/>
        </p:nvPicPr>
        <p:blipFill>
          <a:blip r:embed="rId3"/>
          <a:stretch>
            <a:fillRect/>
          </a:stretch>
        </p:blipFill>
        <p:spPr>
          <a:xfrm>
            <a:off x="8567259" y="3916496"/>
            <a:ext cx="3232855" cy="2078264"/>
          </a:xfrm>
          <a:prstGeom prst="rect">
            <a:avLst/>
          </a:prstGeom>
        </p:spPr>
      </p:pic>
      <p:sp>
        <p:nvSpPr>
          <p:cNvPr id="8" name="Rectangle 7">
            <a:extLst>
              <a:ext uri="{FF2B5EF4-FFF2-40B4-BE49-F238E27FC236}">
                <a16:creationId xmlns:a16="http://schemas.microsoft.com/office/drawing/2014/main" id="{CD1B9B4E-2552-4B28-9007-3052146A3B58}"/>
              </a:ext>
            </a:extLst>
          </p:cNvPr>
          <p:cNvSpPr/>
          <p:nvPr/>
        </p:nvSpPr>
        <p:spPr>
          <a:xfrm>
            <a:off x="2917855" y="2476679"/>
            <a:ext cx="2971601" cy="2677656"/>
          </a:xfrm>
          <a:prstGeom prst="rect">
            <a:avLst/>
          </a:prstGeom>
        </p:spPr>
        <p:txBody>
          <a:bodyPr wrap="square">
            <a:spAutoFit/>
          </a:bodyPr>
          <a:lstStyle/>
          <a:p>
            <a:r>
              <a:rPr lang="el-GR" sz="2400" i="1" dirty="0">
                <a:latin typeface="Times-Italic"/>
                <a:cs typeface="Times New Roman" panose="02020603050405020304" pitchFamily="18" charset="0"/>
              </a:rPr>
              <a:t>Σ</a:t>
            </a:r>
            <a:r>
              <a:rPr lang="en-US" sz="2400" i="1" dirty="0" err="1">
                <a:latin typeface="Times-Italic"/>
              </a:rPr>
              <a:t>Fy</a:t>
            </a:r>
            <a:r>
              <a:rPr lang="en-US" sz="2400" i="1" dirty="0">
                <a:latin typeface="Times-Italic"/>
              </a:rPr>
              <a:t> </a:t>
            </a:r>
            <a:r>
              <a:rPr lang="en-US" sz="2400" dirty="0">
                <a:latin typeface="Times-Roman"/>
              </a:rPr>
              <a:t>= 0, gives</a:t>
            </a:r>
          </a:p>
          <a:p>
            <a:r>
              <a:rPr lang="pt-BR" sz="2400" i="1" dirty="0">
                <a:latin typeface="Times-Italic"/>
              </a:rPr>
              <a:t>R </a:t>
            </a:r>
            <a:r>
              <a:rPr lang="pt-BR" sz="2400" dirty="0">
                <a:latin typeface="Times-Roman"/>
              </a:rPr>
              <a:t>cos 30°– 1500 = 0</a:t>
            </a:r>
          </a:p>
          <a:p>
            <a:r>
              <a:rPr lang="en-US" sz="2400" b="1" i="1" dirty="0">
                <a:latin typeface="Times-BoldItalic"/>
              </a:rPr>
              <a:t>R </a:t>
            </a:r>
            <a:r>
              <a:rPr lang="en-US" sz="2400" b="1" dirty="0">
                <a:latin typeface="Times-Bold"/>
              </a:rPr>
              <a:t>= 1732.06 N.</a:t>
            </a:r>
          </a:p>
          <a:p>
            <a:r>
              <a:rPr lang="el-GR" sz="2400" i="1" dirty="0">
                <a:latin typeface="Times-Italic"/>
                <a:cs typeface="Times New Roman" panose="02020603050405020304" pitchFamily="18" charset="0"/>
              </a:rPr>
              <a:t>Σ</a:t>
            </a:r>
            <a:r>
              <a:rPr lang="en-US" sz="2400" i="1" dirty="0" err="1">
                <a:latin typeface="Times-Italic"/>
              </a:rPr>
              <a:t>Fx</a:t>
            </a:r>
            <a:r>
              <a:rPr lang="en-US" sz="2400" i="1" dirty="0">
                <a:latin typeface="Times-Italic"/>
              </a:rPr>
              <a:t> </a:t>
            </a:r>
            <a:r>
              <a:rPr lang="en-US" sz="2400" dirty="0">
                <a:latin typeface="Times-Roman"/>
              </a:rPr>
              <a:t>= 0, gives</a:t>
            </a:r>
          </a:p>
          <a:p>
            <a:r>
              <a:rPr lang="sv-SE" sz="2400" i="1" dirty="0">
                <a:latin typeface="Times-Italic"/>
              </a:rPr>
              <a:t>P </a:t>
            </a:r>
            <a:r>
              <a:rPr lang="sv-SE" sz="2400" dirty="0">
                <a:latin typeface="Times-Roman"/>
              </a:rPr>
              <a:t>– </a:t>
            </a:r>
            <a:r>
              <a:rPr lang="sv-SE" sz="2400" i="1" dirty="0">
                <a:latin typeface="Times-Italic"/>
              </a:rPr>
              <a:t>R </a:t>
            </a:r>
            <a:r>
              <a:rPr lang="sv-SE" sz="2400" dirty="0">
                <a:latin typeface="Times-Roman"/>
              </a:rPr>
              <a:t>sin 30° = 0</a:t>
            </a:r>
          </a:p>
          <a:p>
            <a:r>
              <a:rPr lang="en-US" sz="2400" i="1" dirty="0">
                <a:latin typeface="Times-Italic"/>
              </a:rPr>
              <a:t>P </a:t>
            </a:r>
            <a:r>
              <a:rPr lang="en-US" sz="2400" dirty="0">
                <a:latin typeface="Times-Roman"/>
              </a:rPr>
              <a:t>= </a:t>
            </a:r>
            <a:r>
              <a:rPr lang="en-US" sz="2400" i="1" dirty="0">
                <a:latin typeface="Times-Italic"/>
              </a:rPr>
              <a:t>R </a:t>
            </a:r>
            <a:r>
              <a:rPr lang="en-US" sz="2400" dirty="0">
                <a:latin typeface="Times-Roman"/>
              </a:rPr>
              <a:t>sin 30°</a:t>
            </a:r>
          </a:p>
          <a:p>
            <a:r>
              <a:rPr lang="en-US" sz="2400" b="1" i="1" dirty="0">
                <a:latin typeface="Times-BoldItalic"/>
              </a:rPr>
              <a:t>P </a:t>
            </a:r>
            <a:r>
              <a:rPr lang="en-US" sz="2400" b="1" dirty="0">
                <a:latin typeface="Times-Bold"/>
              </a:rPr>
              <a:t>= 866.03 N.</a:t>
            </a:r>
            <a:endParaRPr lang="en-US" sz="2400" dirty="0"/>
          </a:p>
        </p:txBody>
      </p:sp>
    </p:spTree>
    <p:extLst>
      <p:ext uri="{BB962C8B-B14F-4D97-AF65-F5344CB8AC3E}">
        <p14:creationId xmlns:p14="http://schemas.microsoft.com/office/powerpoint/2010/main" val="402279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down)">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wipe(down)">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wipe(down)">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wipe(down)">
                                      <p:cBhvr>
                                        <p:cTn id="37" dur="500"/>
                                        <p:tgtEl>
                                          <p:spTgt spid="8">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wipe(down)">
                                      <p:cBhvr>
                                        <p:cTn id="42" dur="500"/>
                                        <p:tgtEl>
                                          <p:spTgt spid="8">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animEffect transition="in" filter="wipe(down)">
                                      <p:cBhvr>
                                        <p:cTn id="47" dur="500"/>
                                        <p:tgtEl>
                                          <p:spTgt spid="8">
                                            <p:txEl>
                                              <p:pRg st="5" end="5"/>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8">
                                            <p:txEl>
                                              <p:pRg st="6" end="6"/>
                                            </p:txEl>
                                          </p:spTgt>
                                        </p:tgtEl>
                                        <p:attrNameLst>
                                          <p:attrName>style.visibility</p:attrName>
                                        </p:attrNameLst>
                                      </p:cBhvr>
                                      <p:to>
                                        <p:strVal val="visible"/>
                                      </p:to>
                                    </p:set>
                                    <p:animEffect transition="in" filter="wipe(down)">
                                      <p:cBhvr>
                                        <p:cTn id="50"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A0AEF9-E215-41A8-AA9A-9EAE727B1431}"/>
              </a:ext>
            </a:extLst>
          </p:cNvPr>
          <p:cNvSpPr/>
          <p:nvPr/>
        </p:nvSpPr>
        <p:spPr>
          <a:xfrm>
            <a:off x="682171" y="294253"/>
            <a:ext cx="11059885" cy="1015663"/>
          </a:xfrm>
          <a:prstGeom prst="rect">
            <a:avLst/>
          </a:prstGeom>
        </p:spPr>
        <p:txBody>
          <a:bodyPr wrap="square">
            <a:spAutoFit/>
          </a:bodyPr>
          <a:lstStyle/>
          <a:p>
            <a:r>
              <a:rPr lang="en-US" sz="2000" b="1" i="1" dirty="0">
                <a:latin typeface="Times-BoldItalic"/>
              </a:rPr>
              <a:t>Example </a:t>
            </a:r>
            <a:r>
              <a:rPr lang="en-US" sz="2000" i="1" dirty="0">
                <a:latin typeface="Times-Italic"/>
              </a:rPr>
              <a:t>A roller of weight 10 </a:t>
            </a:r>
            <a:r>
              <a:rPr lang="en-US" sz="2000" i="1" dirty="0" err="1">
                <a:latin typeface="Times-Italic"/>
              </a:rPr>
              <a:t>kN</a:t>
            </a:r>
            <a:r>
              <a:rPr lang="en-US" sz="2000" i="1" dirty="0">
                <a:latin typeface="Times-Italic"/>
              </a:rPr>
              <a:t> rests on a smooth horizontal floor and is connected to the floor by the bar AC as shown in Fig. Determine the force in the bar AC and reaction from floor, if the roller is subjected to a horizontal force of 5 </a:t>
            </a:r>
            <a:r>
              <a:rPr lang="en-US" sz="2000" i="1" dirty="0" err="1">
                <a:latin typeface="Times-Italic"/>
              </a:rPr>
              <a:t>kN</a:t>
            </a:r>
            <a:r>
              <a:rPr lang="en-US" sz="2000" i="1" dirty="0">
                <a:latin typeface="Times-Italic"/>
              </a:rPr>
              <a:t> and an inclined force of 7 </a:t>
            </a:r>
            <a:r>
              <a:rPr lang="en-US" sz="2000" i="1" dirty="0" err="1">
                <a:latin typeface="Times-Italic"/>
              </a:rPr>
              <a:t>kN</a:t>
            </a:r>
            <a:r>
              <a:rPr lang="en-US" sz="2000" i="1" dirty="0">
                <a:latin typeface="Times-Italic"/>
              </a:rPr>
              <a:t> as shown in the figure.</a:t>
            </a:r>
            <a:endParaRPr lang="en-US" sz="2000" dirty="0"/>
          </a:p>
        </p:txBody>
      </p:sp>
      <p:pic>
        <p:nvPicPr>
          <p:cNvPr id="5" name="Picture 4">
            <a:extLst>
              <a:ext uri="{FF2B5EF4-FFF2-40B4-BE49-F238E27FC236}">
                <a16:creationId xmlns:a16="http://schemas.microsoft.com/office/drawing/2014/main" id="{D12EAD98-B4BC-4365-8CA6-B9D4E56D8BFF}"/>
              </a:ext>
            </a:extLst>
          </p:cNvPr>
          <p:cNvPicPr>
            <a:picLocks noChangeAspect="1"/>
          </p:cNvPicPr>
          <p:nvPr/>
        </p:nvPicPr>
        <p:blipFill>
          <a:blip r:embed="rId2"/>
          <a:stretch>
            <a:fillRect/>
          </a:stretch>
        </p:blipFill>
        <p:spPr>
          <a:xfrm>
            <a:off x="9416613" y="1506220"/>
            <a:ext cx="2325443" cy="1739900"/>
          </a:xfrm>
          <a:prstGeom prst="rect">
            <a:avLst/>
          </a:prstGeom>
        </p:spPr>
      </p:pic>
      <p:sp>
        <p:nvSpPr>
          <p:cNvPr id="6" name="Rectangle 5">
            <a:extLst>
              <a:ext uri="{FF2B5EF4-FFF2-40B4-BE49-F238E27FC236}">
                <a16:creationId xmlns:a16="http://schemas.microsoft.com/office/drawing/2014/main" id="{F84BA562-B3FF-4D64-AA68-BCE7D918741D}"/>
              </a:ext>
            </a:extLst>
          </p:cNvPr>
          <p:cNvSpPr/>
          <p:nvPr/>
        </p:nvSpPr>
        <p:spPr>
          <a:xfrm>
            <a:off x="682170" y="1506219"/>
            <a:ext cx="8171543" cy="923330"/>
          </a:xfrm>
          <a:prstGeom prst="rect">
            <a:avLst/>
          </a:prstGeom>
        </p:spPr>
        <p:txBody>
          <a:bodyPr wrap="square">
            <a:spAutoFit/>
          </a:bodyPr>
          <a:lstStyle/>
          <a:p>
            <a:r>
              <a:rPr lang="en-US" b="1" i="1" dirty="0">
                <a:latin typeface="Times-BoldItalic"/>
              </a:rPr>
              <a:t>Solution: </a:t>
            </a:r>
            <a:r>
              <a:rPr lang="en-US" dirty="0">
                <a:latin typeface="Times-Roman"/>
              </a:rPr>
              <a:t>A bar can develop a tensile force or a compressive force. Let the force developed be a compressive force S (push on the cylinder). Free Body Diagram of the cylinder is as shown in Fig.</a:t>
            </a:r>
            <a:endParaRPr lang="en-US" dirty="0"/>
          </a:p>
        </p:txBody>
      </p:sp>
      <p:pic>
        <p:nvPicPr>
          <p:cNvPr id="7" name="Picture 6">
            <a:extLst>
              <a:ext uri="{FF2B5EF4-FFF2-40B4-BE49-F238E27FC236}">
                <a16:creationId xmlns:a16="http://schemas.microsoft.com/office/drawing/2014/main" id="{5BC2337A-F2A5-4C8F-8937-7DB0F6240391}"/>
              </a:ext>
            </a:extLst>
          </p:cNvPr>
          <p:cNvPicPr>
            <a:picLocks noChangeAspect="1"/>
          </p:cNvPicPr>
          <p:nvPr/>
        </p:nvPicPr>
        <p:blipFill>
          <a:blip r:embed="rId3"/>
          <a:stretch>
            <a:fillRect/>
          </a:stretch>
        </p:blipFill>
        <p:spPr>
          <a:xfrm>
            <a:off x="8869277" y="3611881"/>
            <a:ext cx="2872779" cy="2609624"/>
          </a:xfrm>
          <a:prstGeom prst="rect">
            <a:avLst/>
          </a:prstGeom>
        </p:spPr>
      </p:pic>
      <p:sp>
        <p:nvSpPr>
          <p:cNvPr id="8" name="Rectangle 7">
            <a:extLst>
              <a:ext uri="{FF2B5EF4-FFF2-40B4-BE49-F238E27FC236}">
                <a16:creationId xmlns:a16="http://schemas.microsoft.com/office/drawing/2014/main" id="{649C311E-469E-4EDC-93F8-C1054C39CB66}"/>
              </a:ext>
            </a:extLst>
          </p:cNvPr>
          <p:cNvSpPr/>
          <p:nvPr/>
        </p:nvSpPr>
        <p:spPr>
          <a:xfrm>
            <a:off x="740229" y="2734718"/>
            <a:ext cx="8113484" cy="2031325"/>
          </a:xfrm>
          <a:prstGeom prst="rect">
            <a:avLst/>
          </a:prstGeom>
        </p:spPr>
        <p:txBody>
          <a:bodyPr wrap="square">
            <a:spAutoFit/>
          </a:bodyPr>
          <a:lstStyle/>
          <a:p>
            <a:r>
              <a:rPr lang="en-US" dirty="0">
                <a:latin typeface="Times-Roman"/>
              </a:rPr>
              <a:t>Since there are more than three forces in the system, </a:t>
            </a:r>
            <a:r>
              <a:rPr lang="en-US" dirty="0" err="1">
                <a:latin typeface="Times-Roman"/>
              </a:rPr>
              <a:t>Lami’s</a:t>
            </a:r>
            <a:r>
              <a:rPr lang="en-US" dirty="0">
                <a:latin typeface="Times-Roman"/>
              </a:rPr>
              <a:t> equations cannot be applied.</a:t>
            </a:r>
          </a:p>
          <a:p>
            <a:r>
              <a:rPr lang="en-US" dirty="0">
                <a:latin typeface="Times-Roman"/>
              </a:rPr>
              <a:t>Consider the components in horizontal and vertical directions.</a:t>
            </a:r>
          </a:p>
          <a:p>
            <a:pPr algn="ctr"/>
            <a:r>
              <a:rPr lang="el-GR" i="1" dirty="0">
                <a:latin typeface="Times-Italic"/>
                <a:cs typeface="Times New Roman" panose="02020603050405020304" pitchFamily="18" charset="0"/>
              </a:rPr>
              <a:t>Σ</a:t>
            </a:r>
            <a:r>
              <a:rPr lang="en-US" i="1" dirty="0">
                <a:latin typeface="Times-Italic"/>
              </a:rPr>
              <a:t>H </a:t>
            </a:r>
            <a:r>
              <a:rPr lang="en-US" dirty="0">
                <a:latin typeface="Times-Roman"/>
              </a:rPr>
              <a:t>= 0</a:t>
            </a:r>
          </a:p>
          <a:p>
            <a:pPr algn="ctr"/>
            <a:r>
              <a:rPr lang="pt-BR" i="1" dirty="0">
                <a:latin typeface="Times-Italic"/>
              </a:rPr>
              <a:t>S </a:t>
            </a:r>
            <a:r>
              <a:rPr lang="pt-BR" dirty="0">
                <a:latin typeface="Times-Roman"/>
              </a:rPr>
              <a:t>cos 30° + 5 – 7 cos 45° = 0</a:t>
            </a:r>
          </a:p>
          <a:p>
            <a:pPr algn="ctr"/>
            <a:endParaRPr lang="pt-BR" dirty="0">
              <a:latin typeface="Times-Roman"/>
            </a:endParaRPr>
          </a:p>
          <a:p>
            <a:endParaRPr lang="en-US" dirty="0"/>
          </a:p>
        </p:txBody>
      </p:sp>
      <p:pic>
        <p:nvPicPr>
          <p:cNvPr id="10" name="Picture 9">
            <a:extLst>
              <a:ext uri="{FF2B5EF4-FFF2-40B4-BE49-F238E27FC236}">
                <a16:creationId xmlns:a16="http://schemas.microsoft.com/office/drawing/2014/main" id="{A9AB2DB3-1F82-48D2-A16C-11233FBDAA12}"/>
              </a:ext>
            </a:extLst>
          </p:cNvPr>
          <p:cNvPicPr>
            <a:picLocks noChangeAspect="1"/>
          </p:cNvPicPr>
          <p:nvPr/>
        </p:nvPicPr>
        <p:blipFill>
          <a:blip r:embed="rId4"/>
          <a:stretch>
            <a:fillRect/>
          </a:stretch>
        </p:blipFill>
        <p:spPr>
          <a:xfrm>
            <a:off x="3591832" y="4257406"/>
            <a:ext cx="3199738" cy="813806"/>
          </a:xfrm>
          <a:prstGeom prst="rect">
            <a:avLst/>
          </a:prstGeom>
        </p:spPr>
      </p:pic>
    </p:spTree>
    <p:extLst>
      <p:ext uri="{BB962C8B-B14F-4D97-AF65-F5344CB8AC3E}">
        <p14:creationId xmlns:p14="http://schemas.microsoft.com/office/powerpoint/2010/main" val="393438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wipe(left)">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wipe(down)">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wipe(down)">
                                      <p:cBhvr>
                                        <p:cTn id="37" dur="500"/>
                                        <p:tgtEl>
                                          <p:spTgt spid="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wipe(left)">
                                      <p:cBhvr>
                                        <p:cTn id="42" dur="500"/>
                                        <p:tgtEl>
                                          <p:spTgt spid="8">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021B66-8161-431A-868E-EC009BDEB3BF}"/>
              </a:ext>
            </a:extLst>
          </p:cNvPr>
          <p:cNvSpPr/>
          <p:nvPr/>
        </p:nvSpPr>
        <p:spPr>
          <a:xfrm>
            <a:off x="362855" y="339555"/>
            <a:ext cx="11161487" cy="646331"/>
          </a:xfrm>
          <a:prstGeom prst="rect">
            <a:avLst/>
          </a:prstGeom>
        </p:spPr>
        <p:txBody>
          <a:bodyPr wrap="square">
            <a:spAutoFit/>
          </a:bodyPr>
          <a:lstStyle/>
          <a:p>
            <a:r>
              <a:rPr lang="en-US" b="1" dirty="0">
                <a:latin typeface="Times-Bold"/>
              </a:rPr>
              <a:t>Since the value of S is negative the force exerted by the bar is not a push, but it is pull (tensile force in bar) of magnitude 0.058 </a:t>
            </a:r>
            <a:r>
              <a:rPr lang="en-US" b="1" dirty="0" err="1">
                <a:latin typeface="Times-Bold"/>
              </a:rPr>
              <a:t>kN.</a:t>
            </a:r>
            <a:endParaRPr lang="en-US" dirty="0"/>
          </a:p>
        </p:txBody>
      </p:sp>
      <p:sp>
        <p:nvSpPr>
          <p:cNvPr id="5" name="Rectangle 4">
            <a:extLst>
              <a:ext uri="{FF2B5EF4-FFF2-40B4-BE49-F238E27FC236}">
                <a16:creationId xmlns:a16="http://schemas.microsoft.com/office/drawing/2014/main" id="{54E020B6-850C-4D30-830E-F8393A7A83F6}"/>
              </a:ext>
            </a:extLst>
          </p:cNvPr>
          <p:cNvSpPr/>
          <p:nvPr/>
        </p:nvSpPr>
        <p:spPr>
          <a:xfrm>
            <a:off x="3120571" y="1108279"/>
            <a:ext cx="4455886" cy="1477328"/>
          </a:xfrm>
          <a:prstGeom prst="rect">
            <a:avLst/>
          </a:prstGeom>
        </p:spPr>
        <p:txBody>
          <a:bodyPr wrap="square">
            <a:spAutoFit/>
          </a:bodyPr>
          <a:lstStyle/>
          <a:p>
            <a:pPr algn="ctr"/>
            <a:r>
              <a:rPr lang="el-GR" i="1" dirty="0">
                <a:latin typeface="Times-Italic"/>
                <a:cs typeface="Times New Roman" panose="02020603050405020304" pitchFamily="18" charset="0"/>
              </a:rPr>
              <a:t>Σ</a:t>
            </a:r>
            <a:r>
              <a:rPr lang="en-US" i="1" dirty="0">
                <a:latin typeface="Times-Italic"/>
              </a:rPr>
              <a:t>V </a:t>
            </a:r>
            <a:r>
              <a:rPr lang="en-US" dirty="0">
                <a:latin typeface="Times-Roman"/>
              </a:rPr>
              <a:t>= 0</a:t>
            </a:r>
          </a:p>
          <a:p>
            <a:r>
              <a:rPr lang="sv-SE" i="1" dirty="0">
                <a:latin typeface="Times-Italic"/>
              </a:rPr>
              <a:t>R </a:t>
            </a:r>
            <a:r>
              <a:rPr lang="sv-SE" dirty="0">
                <a:latin typeface="Times-Roman"/>
              </a:rPr>
              <a:t>– 10 – 7 sin 45° + </a:t>
            </a:r>
            <a:r>
              <a:rPr lang="sv-SE" i="1" dirty="0">
                <a:latin typeface="Times-Italic"/>
              </a:rPr>
              <a:t>S </a:t>
            </a:r>
            <a:r>
              <a:rPr lang="sv-SE" dirty="0">
                <a:latin typeface="Times-Roman"/>
              </a:rPr>
              <a:t>sin 30° = 0</a:t>
            </a:r>
          </a:p>
          <a:p>
            <a:r>
              <a:rPr lang="sv-SE" i="1" dirty="0">
                <a:latin typeface="Times-Italic"/>
              </a:rPr>
              <a:t>R </a:t>
            </a:r>
            <a:r>
              <a:rPr lang="sv-SE" dirty="0">
                <a:latin typeface="Times-Roman"/>
              </a:rPr>
              <a:t>= 10 + 7 sin 45° – </a:t>
            </a:r>
            <a:r>
              <a:rPr lang="sv-SE" i="1" dirty="0">
                <a:latin typeface="Times-Italic"/>
              </a:rPr>
              <a:t>S </a:t>
            </a:r>
            <a:r>
              <a:rPr lang="sv-SE" dirty="0">
                <a:latin typeface="Times-Roman"/>
              </a:rPr>
              <a:t>sin 30°</a:t>
            </a:r>
          </a:p>
          <a:p>
            <a:r>
              <a:rPr lang="en-US" dirty="0">
                <a:latin typeface="Times-Roman"/>
              </a:rPr>
              <a:t>   = 10 + 7 sin 45° – (– 0.058) sin 30°</a:t>
            </a:r>
          </a:p>
          <a:p>
            <a:r>
              <a:rPr lang="en-US" b="1" i="1" dirty="0">
                <a:latin typeface="Times-BoldItalic"/>
              </a:rPr>
              <a:t>R </a:t>
            </a:r>
            <a:r>
              <a:rPr lang="en-US" b="1" dirty="0">
                <a:latin typeface="Times-Bold"/>
              </a:rPr>
              <a:t>= 14.979 </a:t>
            </a:r>
            <a:r>
              <a:rPr lang="en-US" b="1" dirty="0" err="1">
                <a:latin typeface="Times-Bold"/>
              </a:rPr>
              <a:t>kN.</a:t>
            </a:r>
            <a:endParaRPr lang="en-US" dirty="0"/>
          </a:p>
        </p:txBody>
      </p:sp>
    </p:spTree>
    <p:extLst>
      <p:ext uri="{BB962C8B-B14F-4D97-AF65-F5344CB8AC3E}">
        <p14:creationId xmlns:p14="http://schemas.microsoft.com/office/powerpoint/2010/main" val="2008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down)">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down)">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BE45-82AA-42EB-A0D2-F1B0D7558770}"/>
              </a:ext>
            </a:extLst>
          </p:cNvPr>
          <p:cNvSpPr>
            <a:spLocks noGrp="1"/>
          </p:cNvSpPr>
          <p:nvPr>
            <p:ph type="ctrTitle"/>
          </p:nvPr>
        </p:nvSpPr>
        <p:spPr>
          <a:xfrm>
            <a:off x="622307" y="2975020"/>
            <a:ext cx="10515600" cy="296342"/>
          </a:xfrm>
          <a:noFill/>
        </p:spPr>
        <p:txBody>
          <a:bodyPr>
            <a:normAutofit fontScale="90000"/>
          </a:bodyPr>
          <a:lstStyle/>
          <a:p>
            <a:r>
              <a:rPr lang="en-US" sz="2800" dirty="0">
                <a:latin typeface="Times New Roman" panose="02020603050405020304" pitchFamily="18" charset="0"/>
                <a:cs typeface="Times New Roman" panose="02020603050405020304" pitchFamily="18" charset="0"/>
              </a:rPr>
              <a:t>Mechanics is divided into three parts as shown below:</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FEC616A-EF62-4B38-B27F-54DF375C57AB}"/>
              </a:ext>
            </a:extLst>
          </p:cNvPr>
          <p:cNvSpPr>
            <a:spLocks noGrp="1"/>
          </p:cNvSpPr>
          <p:nvPr>
            <p:ph type="subTitle" idx="1"/>
          </p:nvPr>
        </p:nvSpPr>
        <p:spPr/>
        <p:txBody>
          <a:bodyPr/>
          <a:lstStyle/>
          <a:p>
            <a:endParaRPr lang="en-US"/>
          </a:p>
        </p:txBody>
      </p:sp>
      <p:graphicFrame>
        <p:nvGraphicFramePr>
          <p:cNvPr id="4" name="Diagram 3">
            <a:extLst>
              <a:ext uri="{FF2B5EF4-FFF2-40B4-BE49-F238E27FC236}">
                <a16:creationId xmlns:a16="http://schemas.microsoft.com/office/drawing/2014/main" id="{A794E035-6532-4B96-B16C-D4A3AFB97291}"/>
              </a:ext>
            </a:extLst>
          </p:cNvPr>
          <p:cNvGraphicFramePr/>
          <p:nvPr>
            <p:extLst>
              <p:ext uri="{D42A27DB-BD31-4B8C-83A1-F6EECF244321}">
                <p14:modId xmlns:p14="http://schemas.microsoft.com/office/powerpoint/2010/main" val="529291072"/>
              </p:ext>
            </p:extLst>
          </p:nvPr>
        </p:nvGraphicFramePr>
        <p:xfrm>
          <a:off x="225380" y="932366"/>
          <a:ext cx="11741239" cy="4613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4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3218065F-1CCB-4DC8-8CC2-FDCE408E1EF4}"/>
                                            </p:graphicEl>
                                          </p:spTgt>
                                        </p:tgtEl>
                                        <p:attrNameLst>
                                          <p:attrName>style.visibility</p:attrName>
                                        </p:attrNameLst>
                                      </p:cBhvr>
                                      <p:to>
                                        <p:strVal val="visible"/>
                                      </p:to>
                                    </p:set>
                                    <p:animEffect transition="in" filter="wipe(up)">
                                      <p:cBhvr>
                                        <p:cTn id="7" dur="500"/>
                                        <p:tgtEl>
                                          <p:spTgt spid="4">
                                            <p:graphicEl>
                                              <a:dgm id="{3218065F-1CCB-4DC8-8CC2-FDCE408E1EF4}"/>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graphicEl>
                                              <a:dgm id="{9EE19EA3-7B82-4564-A766-27326323EBCB}"/>
                                            </p:graphicEl>
                                          </p:spTgt>
                                        </p:tgtEl>
                                        <p:attrNameLst>
                                          <p:attrName>style.visibility</p:attrName>
                                        </p:attrNameLst>
                                      </p:cBhvr>
                                      <p:to>
                                        <p:strVal val="visible"/>
                                      </p:to>
                                    </p:set>
                                    <p:animEffect transition="in" filter="wipe(up)">
                                      <p:cBhvr>
                                        <p:cTn id="10" dur="500"/>
                                        <p:tgtEl>
                                          <p:spTgt spid="4">
                                            <p:graphicEl>
                                              <a:dgm id="{9EE19EA3-7B82-4564-A766-27326323EBC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
                                            <p:graphicEl>
                                              <a:dgm id="{78CBDD71-26C2-4D82-84BD-21FC075A35BF}"/>
                                            </p:graphicEl>
                                          </p:spTgt>
                                        </p:tgtEl>
                                        <p:attrNameLst>
                                          <p:attrName>style.visibility</p:attrName>
                                        </p:attrNameLst>
                                      </p:cBhvr>
                                      <p:to>
                                        <p:strVal val="visible"/>
                                      </p:to>
                                    </p:set>
                                    <p:animEffect transition="in" filter="wipe(up)">
                                      <p:cBhvr>
                                        <p:cTn id="15" dur="500"/>
                                        <p:tgtEl>
                                          <p:spTgt spid="4">
                                            <p:graphicEl>
                                              <a:dgm id="{78CBDD71-26C2-4D82-84BD-21FC075A35BF}"/>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graphicEl>
                                              <a:dgm id="{CCAF68D8-1F70-44D1-B699-1BA45ED64F3D}"/>
                                            </p:graphicEl>
                                          </p:spTgt>
                                        </p:tgtEl>
                                        <p:attrNameLst>
                                          <p:attrName>style.visibility</p:attrName>
                                        </p:attrNameLst>
                                      </p:cBhvr>
                                      <p:to>
                                        <p:strVal val="visible"/>
                                      </p:to>
                                    </p:set>
                                    <p:animEffect transition="in" filter="wipe(up)">
                                      <p:cBhvr>
                                        <p:cTn id="18" dur="500"/>
                                        <p:tgtEl>
                                          <p:spTgt spid="4">
                                            <p:graphicEl>
                                              <a:dgm id="{CCAF68D8-1F70-44D1-B699-1BA45ED64F3D}"/>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graphicEl>
                                              <a:dgm id="{71088C67-3EC4-4F12-B3D4-2C25EAFCB459}"/>
                                            </p:graphicEl>
                                          </p:spTgt>
                                        </p:tgtEl>
                                        <p:attrNameLst>
                                          <p:attrName>style.visibility</p:attrName>
                                        </p:attrNameLst>
                                      </p:cBhvr>
                                      <p:to>
                                        <p:strVal val="visible"/>
                                      </p:to>
                                    </p:set>
                                    <p:animEffect transition="in" filter="wipe(up)">
                                      <p:cBhvr>
                                        <p:cTn id="21" dur="500"/>
                                        <p:tgtEl>
                                          <p:spTgt spid="4">
                                            <p:graphicEl>
                                              <a:dgm id="{71088C67-3EC4-4F12-B3D4-2C25EAFCB45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
                                            <p:graphicEl>
                                              <a:dgm id="{576A1ECB-0AFB-439E-8D67-A62653536B4E}"/>
                                            </p:graphicEl>
                                          </p:spTgt>
                                        </p:tgtEl>
                                        <p:attrNameLst>
                                          <p:attrName>style.visibility</p:attrName>
                                        </p:attrNameLst>
                                      </p:cBhvr>
                                      <p:to>
                                        <p:strVal val="visible"/>
                                      </p:to>
                                    </p:set>
                                    <p:animEffect transition="in" filter="wipe(up)">
                                      <p:cBhvr>
                                        <p:cTn id="26" dur="500"/>
                                        <p:tgtEl>
                                          <p:spTgt spid="4">
                                            <p:graphicEl>
                                              <a:dgm id="{576A1ECB-0AFB-439E-8D67-A62653536B4E}"/>
                                            </p:graphic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4">
                                            <p:graphicEl>
                                              <a:dgm id="{7F97CE48-CF65-45EC-96DF-7A22BA581E7A}"/>
                                            </p:graphicEl>
                                          </p:spTgt>
                                        </p:tgtEl>
                                        <p:attrNameLst>
                                          <p:attrName>style.visibility</p:attrName>
                                        </p:attrNameLst>
                                      </p:cBhvr>
                                      <p:to>
                                        <p:strVal val="visible"/>
                                      </p:to>
                                    </p:set>
                                    <p:animEffect transition="in" filter="wipe(up)">
                                      <p:cBhvr>
                                        <p:cTn id="29" dur="500"/>
                                        <p:tgtEl>
                                          <p:spTgt spid="4">
                                            <p:graphicEl>
                                              <a:dgm id="{7F97CE48-CF65-45EC-96DF-7A22BA581E7A}"/>
                                            </p:graphic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4">
                                            <p:graphicEl>
                                              <a:dgm id="{EB1816B6-293A-42B2-8439-BBAFC45126BE}"/>
                                            </p:graphicEl>
                                          </p:spTgt>
                                        </p:tgtEl>
                                        <p:attrNameLst>
                                          <p:attrName>style.visibility</p:attrName>
                                        </p:attrNameLst>
                                      </p:cBhvr>
                                      <p:to>
                                        <p:strVal val="visible"/>
                                      </p:to>
                                    </p:set>
                                    <p:animEffect transition="in" filter="wipe(up)">
                                      <p:cBhvr>
                                        <p:cTn id="32" dur="500"/>
                                        <p:tgtEl>
                                          <p:spTgt spid="4">
                                            <p:graphicEl>
                                              <a:dgm id="{EB1816B6-293A-42B2-8439-BBAFC45126B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
                                            <p:graphicEl>
                                              <a:dgm id="{120398A4-E17E-46FD-A416-DA92F7E7A58E}"/>
                                            </p:graphicEl>
                                          </p:spTgt>
                                        </p:tgtEl>
                                        <p:attrNameLst>
                                          <p:attrName>style.visibility</p:attrName>
                                        </p:attrNameLst>
                                      </p:cBhvr>
                                      <p:to>
                                        <p:strVal val="visible"/>
                                      </p:to>
                                    </p:set>
                                    <p:animEffect transition="in" filter="wipe(up)">
                                      <p:cBhvr>
                                        <p:cTn id="37" dur="500"/>
                                        <p:tgtEl>
                                          <p:spTgt spid="4">
                                            <p:graphicEl>
                                              <a:dgm id="{120398A4-E17E-46FD-A416-DA92F7E7A58E}"/>
                                            </p:graphic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
                                            <p:graphicEl>
                                              <a:dgm id="{F9A3C810-B7CC-4A57-9FD1-84C973281739}"/>
                                            </p:graphicEl>
                                          </p:spTgt>
                                        </p:tgtEl>
                                        <p:attrNameLst>
                                          <p:attrName>style.visibility</p:attrName>
                                        </p:attrNameLst>
                                      </p:cBhvr>
                                      <p:to>
                                        <p:strVal val="visible"/>
                                      </p:to>
                                    </p:set>
                                    <p:animEffect transition="in" filter="wipe(up)">
                                      <p:cBhvr>
                                        <p:cTn id="40" dur="500"/>
                                        <p:tgtEl>
                                          <p:spTgt spid="4">
                                            <p:graphicEl>
                                              <a:dgm id="{F9A3C810-B7CC-4A57-9FD1-84C973281739}"/>
                                            </p:graphic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4">
                                            <p:graphicEl>
                                              <a:dgm id="{C3923F14-FDD0-497C-BD92-62856276644B}"/>
                                            </p:graphicEl>
                                          </p:spTgt>
                                        </p:tgtEl>
                                        <p:attrNameLst>
                                          <p:attrName>style.visibility</p:attrName>
                                        </p:attrNameLst>
                                      </p:cBhvr>
                                      <p:to>
                                        <p:strVal val="visible"/>
                                      </p:to>
                                    </p:set>
                                    <p:animEffect transition="in" filter="wipe(up)">
                                      <p:cBhvr>
                                        <p:cTn id="43" dur="500"/>
                                        <p:tgtEl>
                                          <p:spTgt spid="4">
                                            <p:graphicEl>
                                              <a:dgm id="{C3923F14-FDD0-497C-BD92-62856276644B}"/>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4">
                                            <p:graphicEl>
                                              <a:dgm id="{F4AB4215-880A-4549-A0C9-66A3E32DC9B4}"/>
                                            </p:graphicEl>
                                          </p:spTgt>
                                        </p:tgtEl>
                                        <p:attrNameLst>
                                          <p:attrName>style.visibility</p:attrName>
                                        </p:attrNameLst>
                                      </p:cBhvr>
                                      <p:to>
                                        <p:strVal val="visible"/>
                                      </p:to>
                                    </p:set>
                                    <p:animEffect transition="in" filter="wipe(up)">
                                      <p:cBhvr>
                                        <p:cTn id="48" dur="500"/>
                                        <p:tgtEl>
                                          <p:spTgt spid="4">
                                            <p:graphicEl>
                                              <a:dgm id="{F4AB4215-880A-4549-A0C9-66A3E32DC9B4}"/>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96863B1D-4751-418F-A576-AA559A1D9BD2}"/>
                                            </p:graphicEl>
                                          </p:spTgt>
                                        </p:tgtEl>
                                        <p:attrNameLst>
                                          <p:attrName>style.visibility</p:attrName>
                                        </p:attrNameLst>
                                      </p:cBhvr>
                                      <p:to>
                                        <p:strVal val="visible"/>
                                      </p:to>
                                    </p:set>
                                    <p:animEffect transition="in" filter="wipe(up)">
                                      <p:cBhvr>
                                        <p:cTn id="51" dur="500"/>
                                        <p:tgtEl>
                                          <p:spTgt spid="4">
                                            <p:graphicEl>
                                              <a:dgm id="{96863B1D-4751-418F-A576-AA559A1D9BD2}"/>
                                            </p:graphicEl>
                                          </p:spTgt>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4">
                                            <p:graphicEl>
                                              <a:dgm id="{602AE19E-8EE0-408F-ABF1-ED7752855F06}"/>
                                            </p:graphicEl>
                                          </p:spTgt>
                                        </p:tgtEl>
                                        <p:attrNameLst>
                                          <p:attrName>style.visibility</p:attrName>
                                        </p:attrNameLst>
                                      </p:cBhvr>
                                      <p:to>
                                        <p:strVal val="visible"/>
                                      </p:to>
                                    </p:set>
                                    <p:animEffect transition="in" filter="wipe(up)">
                                      <p:cBhvr>
                                        <p:cTn id="54" dur="500"/>
                                        <p:tgtEl>
                                          <p:spTgt spid="4">
                                            <p:graphicEl>
                                              <a:dgm id="{602AE19E-8EE0-408F-ABF1-ED7752855F06}"/>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4">
                                            <p:graphicEl>
                                              <a:dgm id="{67DF570E-BADC-4362-A38D-A24B98FA163F}"/>
                                            </p:graphicEl>
                                          </p:spTgt>
                                        </p:tgtEl>
                                        <p:attrNameLst>
                                          <p:attrName>style.visibility</p:attrName>
                                        </p:attrNameLst>
                                      </p:cBhvr>
                                      <p:to>
                                        <p:strVal val="visible"/>
                                      </p:to>
                                    </p:set>
                                    <p:animEffect transition="in" filter="wipe(up)">
                                      <p:cBhvr>
                                        <p:cTn id="59" dur="500"/>
                                        <p:tgtEl>
                                          <p:spTgt spid="4">
                                            <p:graphicEl>
                                              <a:dgm id="{67DF570E-BADC-4362-A38D-A24B98FA163F}"/>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643715FA-F150-4472-BA0E-C8A27BCB6622}"/>
                                            </p:graphicEl>
                                          </p:spTgt>
                                        </p:tgtEl>
                                        <p:attrNameLst>
                                          <p:attrName>style.visibility</p:attrName>
                                        </p:attrNameLst>
                                      </p:cBhvr>
                                      <p:to>
                                        <p:strVal val="visible"/>
                                      </p:to>
                                    </p:set>
                                    <p:animEffect transition="in" filter="wipe(up)">
                                      <p:cBhvr>
                                        <p:cTn id="62" dur="500"/>
                                        <p:tgtEl>
                                          <p:spTgt spid="4">
                                            <p:graphicEl>
                                              <a:dgm id="{643715FA-F150-4472-BA0E-C8A27BCB6622}"/>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279A08BF-2F8B-4378-A2FB-F06B708CE681}"/>
                                            </p:graphicEl>
                                          </p:spTgt>
                                        </p:tgtEl>
                                        <p:attrNameLst>
                                          <p:attrName>style.visibility</p:attrName>
                                        </p:attrNameLst>
                                      </p:cBhvr>
                                      <p:to>
                                        <p:strVal val="visible"/>
                                      </p:to>
                                    </p:set>
                                    <p:animEffect transition="in" filter="wipe(up)">
                                      <p:cBhvr>
                                        <p:cTn id="65" dur="500"/>
                                        <p:tgtEl>
                                          <p:spTgt spid="4">
                                            <p:graphicEl>
                                              <a:dgm id="{279A08BF-2F8B-4378-A2FB-F06B708CE681}"/>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4">
                                            <p:graphicEl>
                                              <a:dgm id="{4AC85AAC-649A-457B-BC44-63F4436A2540}"/>
                                            </p:graphicEl>
                                          </p:spTgt>
                                        </p:tgtEl>
                                        <p:attrNameLst>
                                          <p:attrName>style.visibility</p:attrName>
                                        </p:attrNameLst>
                                      </p:cBhvr>
                                      <p:to>
                                        <p:strVal val="visible"/>
                                      </p:to>
                                    </p:set>
                                    <p:animEffect transition="in" filter="wipe(up)">
                                      <p:cBhvr>
                                        <p:cTn id="70" dur="500"/>
                                        <p:tgtEl>
                                          <p:spTgt spid="4">
                                            <p:graphicEl>
                                              <a:dgm id="{4AC85AAC-649A-457B-BC44-63F4436A2540}"/>
                                            </p:graphicEl>
                                          </p:spTgt>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4">
                                            <p:graphicEl>
                                              <a:dgm id="{8272CF20-0755-4139-81C3-222574B4CEB6}"/>
                                            </p:graphicEl>
                                          </p:spTgt>
                                        </p:tgtEl>
                                        <p:attrNameLst>
                                          <p:attrName>style.visibility</p:attrName>
                                        </p:attrNameLst>
                                      </p:cBhvr>
                                      <p:to>
                                        <p:strVal val="visible"/>
                                      </p:to>
                                    </p:set>
                                    <p:animEffect transition="in" filter="wipe(up)">
                                      <p:cBhvr>
                                        <p:cTn id="73" dur="500"/>
                                        <p:tgtEl>
                                          <p:spTgt spid="4">
                                            <p:graphicEl>
                                              <a:dgm id="{8272CF20-0755-4139-81C3-222574B4CEB6}"/>
                                            </p:graphicEl>
                                          </p:spTgt>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
                                            <p:graphicEl>
                                              <a:dgm id="{1DFB92B9-C081-49E0-9F17-5376DFA97380}"/>
                                            </p:graphicEl>
                                          </p:spTgt>
                                        </p:tgtEl>
                                        <p:attrNameLst>
                                          <p:attrName>style.visibility</p:attrName>
                                        </p:attrNameLst>
                                      </p:cBhvr>
                                      <p:to>
                                        <p:strVal val="visible"/>
                                      </p:to>
                                    </p:set>
                                    <p:animEffect transition="in" filter="wipe(up)">
                                      <p:cBhvr>
                                        <p:cTn id="76" dur="500"/>
                                        <p:tgtEl>
                                          <p:spTgt spid="4">
                                            <p:graphicEl>
                                              <a:dgm id="{1DFB92B9-C081-49E0-9F17-5376DFA97380}"/>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4">
                                            <p:graphicEl>
                                              <a:dgm id="{DB62B683-9BE5-4594-B8EB-4EE0DA6B118B}"/>
                                            </p:graphicEl>
                                          </p:spTgt>
                                        </p:tgtEl>
                                        <p:attrNameLst>
                                          <p:attrName>style.visibility</p:attrName>
                                        </p:attrNameLst>
                                      </p:cBhvr>
                                      <p:to>
                                        <p:strVal val="visible"/>
                                      </p:to>
                                    </p:set>
                                    <p:animEffect transition="in" filter="wipe(up)">
                                      <p:cBhvr>
                                        <p:cTn id="81" dur="500"/>
                                        <p:tgtEl>
                                          <p:spTgt spid="4">
                                            <p:graphicEl>
                                              <a:dgm id="{DB62B683-9BE5-4594-B8EB-4EE0DA6B118B}"/>
                                            </p:graphicEl>
                                          </p:spTgt>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4">
                                            <p:graphicEl>
                                              <a:dgm id="{9108D041-B815-495A-99AB-BBAD9F82A619}"/>
                                            </p:graphicEl>
                                          </p:spTgt>
                                        </p:tgtEl>
                                        <p:attrNameLst>
                                          <p:attrName>style.visibility</p:attrName>
                                        </p:attrNameLst>
                                      </p:cBhvr>
                                      <p:to>
                                        <p:strVal val="visible"/>
                                      </p:to>
                                    </p:set>
                                    <p:animEffect transition="in" filter="wipe(up)">
                                      <p:cBhvr>
                                        <p:cTn id="84" dur="500"/>
                                        <p:tgtEl>
                                          <p:spTgt spid="4">
                                            <p:graphicEl>
                                              <a:dgm id="{9108D041-B815-495A-99AB-BBAD9F82A619}"/>
                                            </p:graphicEl>
                                          </p:spTgt>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4">
                                            <p:graphicEl>
                                              <a:dgm id="{9FAE5889-485A-4933-ADBF-9C7F08E9B770}"/>
                                            </p:graphicEl>
                                          </p:spTgt>
                                        </p:tgtEl>
                                        <p:attrNameLst>
                                          <p:attrName>style.visibility</p:attrName>
                                        </p:attrNameLst>
                                      </p:cBhvr>
                                      <p:to>
                                        <p:strVal val="visible"/>
                                      </p:to>
                                    </p:set>
                                    <p:animEffect transition="in" filter="wipe(up)">
                                      <p:cBhvr>
                                        <p:cTn id="87" dur="500"/>
                                        <p:tgtEl>
                                          <p:spTgt spid="4">
                                            <p:graphicEl>
                                              <a:dgm id="{9FAE5889-485A-4933-ADBF-9C7F08E9B770}"/>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4">
                                            <p:graphicEl>
                                              <a:dgm id="{AA26471D-262F-4BC4-9828-2B975EF3C386}"/>
                                            </p:graphicEl>
                                          </p:spTgt>
                                        </p:tgtEl>
                                        <p:attrNameLst>
                                          <p:attrName>style.visibility</p:attrName>
                                        </p:attrNameLst>
                                      </p:cBhvr>
                                      <p:to>
                                        <p:strVal val="visible"/>
                                      </p:to>
                                    </p:set>
                                    <p:animEffect transition="in" filter="wipe(up)">
                                      <p:cBhvr>
                                        <p:cTn id="92" dur="500"/>
                                        <p:tgtEl>
                                          <p:spTgt spid="4">
                                            <p:graphicEl>
                                              <a:dgm id="{AA26471D-262F-4BC4-9828-2B975EF3C386}"/>
                                            </p:graphicEl>
                                          </p:spTgt>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4">
                                            <p:graphicEl>
                                              <a:dgm id="{9F6CE7C8-7F2F-43C6-8D58-CA591FE6CE21}"/>
                                            </p:graphicEl>
                                          </p:spTgt>
                                        </p:tgtEl>
                                        <p:attrNameLst>
                                          <p:attrName>style.visibility</p:attrName>
                                        </p:attrNameLst>
                                      </p:cBhvr>
                                      <p:to>
                                        <p:strVal val="visible"/>
                                      </p:to>
                                    </p:set>
                                    <p:animEffect transition="in" filter="wipe(up)">
                                      <p:cBhvr>
                                        <p:cTn id="95" dur="500"/>
                                        <p:tgtEl>
                                          <p:spTgt spid="4">
                                            <p:graphicEl>
                                              <a:dgm id="{9F6CE7C8-7F2F-43C6-8D58-CA591FE6CE21}"/>
                                            </p:graphicEl>
                                          </p:spTgt>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4">
                                            <p:graphicEl>
                                              <a:dgm id="{4CB775CE-A7A1-4034-9E1A-87FD36E65171}"/>
                                            </p:graphicEl>
                                          </p:spTgt>
                                        </p:tgtEl>
                                        <p:attrNameLst>
                                          <p:attrName>style.visibility</p:attrName>
                                        </p:attrNameLst>
                                      </p:cBhvr>
                                      <p:to>
                                        <p:strVal val="visible"/>
                                      </p:to>
                                    </p:set>
                                    <p:animEffect transition="in" filter="wipe(up)">
                                      <p:cBhvr>
                                        <p:cTn id="98" dur="500"/>
                                        <p:tgtEl>
                                          <p:spTgt spid="4">
                                            <p:graphicEl>
                                              <a:dgm id="{4CB775CE-A7A1-4034-9E1A-87FD36E65171}"/>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4">
                                            <p:graphicEl>
                                              <a:dgm id="{6E9309B4-DFB1-4226-A8B5-6C1B88388981}"/>
                                            </p:graphicEl>
                                          </p:spTgt>
                                        </p:tgtEl>
                                        <p:attrNameLst>
                                          <p:attrName>style.visibility</p:attrName>
                                        </p:attrNameLst>
                                      </p:cBhvr>
                                      <p:to>
                                        <p:strVal val="visible"/>
                                      </p:to>
                                    </p:set>
                                    <p:animEffect transition="in" filter="wipe(up)">
                                      <p:cBhvr>
                                        <p:cTn id="103" dur="500"/>
                                        <p:tgtEl>
                                          <p:spTgt spid="4">
                                            <p:graphicEl>
                                              <a:dgm id="{6E9309B4-DFB1-4226-A8B5-6C1B88388981}"/>
                                            </p:graphicEl>
                                          </p:spTgt>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4">
                                            <p:graphicEl>
                                              <a:dgm id="{0BFCBDD6-DBB4-48D1-BDDE-9F1CDCF3285D}"/>
                                            </p:graphicEl>
                                          </p:spTgt>
                                        </p:tgtEl>
                                        <p:attrNameLst>
                                          <p:attrName>style.visibility</p:attrName>
                                        </p:attrNameLst>
                                      </p:cBhvr>
                                      <p:to>
                                        <p:strVal val="visible"/>
                                      </p:to>
                                    </p:set>
                                    <p:animEffect transition="in" filter="wipe(up)">
                                      <p:cBhvr>
                                        <p:cTn id="106" dur="500"/>
                                        <p:tgtEl>
                                          <p:spTgt spid="4">
                                            <p:graphicEl>
                                              <a:dgm id="{0BFCBDD6-DBB4-48D1-BDDE-9F1CDCF3285D}"/>
                                            </p:graphicEl>
                                          </p:spTgt>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4">
                                            <p:graphicEl>
                                              <a:dgm id="{6AE3927D-5695-4A00-B4B5-9A39C7D43B4F}"/>
                                            </p:graphicEl>
                                          </p:spTgt>
                                        </p:tgtEl>
                                        <p:attrNameLst>
                                          <p:attrName>style.visibility</p:attrName>
                                        </p:attrNameLst>
                                      </p:cBhvr>
                                      <p:to>
                                        <p:strVal val="visible"/>
                                      </p:to>
                                    </p:set>
                                    <p:animEffect transition="in" filter="wipe(up)">
                                      <p:cBhvr>
                                        <p:cTn id="109" dur="500"/>
                                        <p:tgtEl>
                                          <p:spTgt spid="4">
                                            <p:graphicEl>
                                              <a:dgm id="{6AE3927D-5695-4A00-B4B5-9A39C7D43B4F}"/>
                                            </p:graphicEl>
                                          </p:spTgt>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4">
                                            <p:graphicEl>
                                              <a:dgm id="{7020E485-BF05-4968-96D4-560759E0A1C2}"/>
                                            </p:graphicEl>
                                          </p:spTgt>
                                        </p:tgtEl>
                                        <p:attrNameLst>
                                          <p:attrName>style.visibility</p:attrName>
                                        </p:attrNameLst>
                                      </p:cBhvr>
                                      <p:to>
                                        <p:strVal val="visible"/>
                                      </p:to>
                                    </p:set>
                                    <p:animEffect transition="in" filter="wipe(up)">
                                      <p:cBhvr>
                                        <p:cTn id="114" dur="500"/>
                                        <p:tgtEl>
                                          <p:spTgt spid="4">
                                            <p:graphicEl>
                                              <a:dgm id="{7020E485-BF05-4968-96D4-560759E0A1C2}"/>
                                            </p:graphicEl>
                                          </p:spTgt>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4">
                                            <p:graphicEl>
                                              <a:dgm id="{BED84E36-C5D9-4FC0-B175-721AD36C46E6}"/>
                                            </p:graphicEl>
                                          </p:spTgt>
                                        </p:tgtEl>
                                        <p:attrNameLst>
                                          <p:attrName>style.visibility</p:attrName>
                                        </p:attrNameLst>
                                      </p:cBhvr>
                                      <p:to>
                                        <p:strVal val="visible"/>
                                      </p:to>
                                    </p:set>
                                    <p:animEffect transition="in" filter="wipe(up)">
                                      <p:cBhvr>
                                        <p:cTn id="117" dur="500"/>
                                        <p:tgtEl>
                                          <p:spTgt spid="4">
                                            <p:graphicEl>
                                              <a:dgm id="{BED84E36-C5D9-4FC0-B175-721AD36C46E6}"/>
                                            </p:graphicEl>
                                          </p:spTgt>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4">
                                            <p:graphicEl>
                                              <a:dgm id="{D1CE9518-2E14-47AE-A000-2F8395D297E8}"/>
                                            </p:graphicEl>
                                          </p:spTgt>
                                        </p:tgtEl>
                                        <p:attrNameLst>
                                          <p:attrName>style.visibility</p:attrName>
                                        </p:attrNameLst>
                                      </p:cBhvr>
                                      <p:to>
                                        <p:strVal val="visible"/>
                                      </p:to>
                                    </p:set>
                                    <p:animEffect transition="in" filter="wipe(up)">
                                      <p:cBhvr>
                                        <p:cTn id="120" dur="500"/>
                                        <p:tgtEl>
                                          <p:spTgt spid="4">
                                            <p:graphicEl>
                                              <a:dgm id="{D1CE9518-2E14-47AE-A000-2F8395D297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7DC415-673E-4B8D-BC76-0694CBC37E0C}"/>
              </a:ext>
            </a:extLst>
          </p:cNvPr>
          <p:cNvSpPr/>
          <p:nvPr/>
        </p:nvSpPr>
        <p:spPr>
          <a:xfrm>
            <a:off x="2593902" y="409059"/>
            <a:ext cx="6136423" cy="461665"/>
          </a:xfrm>
          <a:prstGeom prst="rect">
            <a:avLst/>
          </a:prstGeom>
        </p:spPr>
        <p:txBody>
          <a:bodyPr wrap="none">
            <a:spAutoFit/>
          </a:bodyPr>
          <a:lstStyle/>
          <a:p>
            <a:r>
              <a:rPr lang="en-US" sz="2400" b="1" u="sng"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EQUILIBRIUM OF CONNECTED BODIES</a:t>
            </a:r>
            <a:endParaRPr lang="en-US" sz="2400" u="sng"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93C2BCE-F3DB-4F24-929B-17E7148992CA}"/>
              </a:ext>
            </a:extLst>
          </p:cNvPr>
          <p:cNvSpPr/>
          <p:nvPr/>
        </p:nvSpPr>
        <p:spPr>
          <a:xfrm>
            <a:off x="436971" y="1311479"/>
            <a:ext cx="11377658" cy="1569660"/>
          </a:xfrm>
          <a:prstGeom prst="rect">
            <a:avLst/>
          </a:prstGeom>
        </p:spPr>
        <p:txBody>
          <a:bodyPr wrap="square">
            <a:spAutoFit/>
          </a:bodyPr>
          <a:lstStyle/>
          <a:p>
            <a:r>
              <a:rPr lang="en-US" sz="2400" b="1" dirty="0">
                <a:latin typeface="Times-Roman"/>
              </a:rPr>
              <a:t>When two or more bodies are in contact with one another, the system of forces appears as though it is a non-concurrent forces system. However, when each body is considered separately, in many situations it turns out to be a set of concurrent force system.</a:t>
            </a:r>
            <a:endParaRPr lang="en-US" sz="2400" b="1" dirty="0"/>
          </a:p>
        </p:txBody>
      </p:sp>
      <p:sp>
        <p:nvSpPr>
          <p:cNvPr id="7" name="Rectangle 6">
            <a:extLst>
              <a:ext uri="{FF2B5EF4-FFF2-40B4-BE49-F238E27FC236}">
                <a16:creationId xmlns:a16="http://schemas.microsoft.com/office/drawing/2014/main" id="{5D23666B-F578-4A38-AA76-828ABCBEB374}"/>
              </a:ext>
            </a:extLst>
          </p:cNvPr>
          <p:cNvSpPr/>
          <p:nvPr/>
        </p:nvSpPr>
        <p:spPr>
          <a:xfrm>
            <a:off x="312039" y="2931992"/>
            <a:ext cx="11212304" cy="707886"/>
          </a:xfrm>
          <a:prstGeom prst="rect">
            <a:avLst/>
          </a:prstGeom>
        </p:spPr>
        <p:txBody>
          <a:bodyPr wrap="square">
            <a:spAutoFit/>
          </a:bodyPr>
          <a:lstStyle/>
          <a:p>
            <a:r>
              <a:rPr lang="en-US" sz="2000" b="1" i="1" dirty="0">
                <a:latin typeface="Times-BoldItalic"/>
              </a:rPr>
              <a:t>Example </a:t>
            </a:r>
            <a:r>
              <a:rPr lang="en-US" sz="2000" i="1" dirty="0">
                <a:latin typeface="Times-Italic"/>
              </a:rPr>
              <a:t>A system of connected flexible cables shown in Fig.is supporting two vertical forces 200 N and 250 N at points B and D. Determine the forces in various segments of the cable.</a:t>
            </a:r>
            <a:endParaRPr lang="en-US" sz="2000" dirty="0"/>
          </a:p>
        </p:txBody>
      </p:sp>
      <p:pic>
        <p:nvPicPr>
          <p:cNvPr id="8" name="Picture 7">
            <a:extLst>
              <a:ext uri="{FF2B5EF4-FFF2-40B4-BE49-F238E27FC236}">
                <a16:creationId xmlns:a16="http://schemas.microsoft.com/office/drawing/2014/main" id="{CC0D2972-7A83-4679-A645-0E2630928F8C}"/>
              </a:ext>
            </a:extLst>
          </p:cNvPr>
          <p:cNvPicPr>
            <a:picLocks noChangeAspect="1"/>
          </p:cNvPicPr>
          <p:nvPr/>
        </p:nvPicPr>
        <p:blipFill>
          <a:blip r:embed="rId2"/>
          <a:stretch>
            <a:fillRect/>
          </a:stretch>
        </p:blipFill>
        <p:spPr>
          <a:xfrm>
            <a:off x="3844698" y="4018454"/>
            <a:ext cx="3078617" cy="2430487"/>
          </a:xfrm>
          <a:prstGeom prst="rect">
            <a:avLst/>
          </a:prstGeom>
        </p:spPr>
      </p:pic>
    </p:spTree>
    <p:extLst>
      <p:ext uri="{BB962C8B-B14F-4D97-AF65-F5344CB8AC3E}">
        <p14:creationId xmlns:p14="http://schemas.microsoft.com/office/powerpoint/2010/main" val="138274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E1BCAC-95FE-4257-9E4C-2A4ACB2EE38F}"/>
              </a:ext>
            </a:extLst>
          </p:cNvPr>
          <p:cNvSpPr/>
          <p:nvPr/>
        </p:nvSpPr>
        <p:spPr>
          <a:xfrm>
            <a:off x="290285" y="340249"/>
            <a:ext cx="10668001" cy="830997"/>
          </a:xfrm>
          <a:prstGeom prst="rect">
            <a:avLst/>
          </a:prstGeom>
        </p:spPr>
        <p:txBody>
          <a:bodyPr wrap="square">
            <a:spAutoFit/>
          </a:bodyPr>
          <a:lstStyle/>
          <a:p>
            <a:r>
              <a:rPr lang="en-US" sz="2400" b="1" i="1" dirty="0">
                <a:latin typeface="Times-BoldItalic"/>
              </a:rPr>
              <a:t>Solution: </a:t>
            </a:r>
            <a:r>
              <a:rPr lang="en-US" sz="2400" dirty="0">
                <a:latin typeface="Times-Roman"/>
              </a:rPr>
              <a:t>Free body diagrams of points </a:t>
            </a:r>
            <a:r>
              <a:rPr lang="en-US" sz="2400" i="1" dirty="0">
                <a:latin typeface="Times-Italic"/>
              </a:rPr>
              <a:t>B </a:t>
            </a:r>
            <a:r>
              <a:rPr lang="en-US" sz="2400" dirty="0">
                <a:latin typeface="Times-Roman"/>
              </a:rPr>
              <a:t>and </a:t>
            </a:r>
            <a:r>
              <a:rPr lang="en-US" sz="2400" i="1" dirty="0">
                <a:latin typeface="Times-Italic"/>
              </a:rPr>
              <a:t>D </a:t>
            </a:r>
            <a:r>
              <a:rPr lang="en-US" sz="2400" dirty="0">
                <a:latin typeface="Times-Roman"/>
              </a:rPr>
              <a:t>are shown in Fig. Let the forces in the members be as shown in the figure.</a:t>
            </a:r>
            <a:endParaRPr lang="en-US" sz="2400" dirty="0"/>
          </a:p>
        </p:txBody>
      </p:sp>
      <p:pic>
        <p:nvPicPr>
          <p:cNvPr id="5" name="Picture 4">
            <a:extLst>
              <a:ext uri="{FF2B5EF4-FFF2-40B4-BE49-F238E27FC236}">
                <a16:creationId xmlns:a16="http://schemas.microsoft.com/office/drawing/2014/main" id="{ED973F1C-483D-49FE-BE12-672FB1838FCE}"/>
              </a:ext>
            </a:extLst>
          </p:cNvPr>
          <p:cNvPicPr>
            <a:picLocks noChangeAspect="1"/>
          </p:cNvPicPr>
          <p:nvPr/>
        </p:nvPicPr>
        <p:blipFill>
          <a:blip r:embed="rId2"/>
          <a:stretch>
            <a:fillRect/>
          </a:stretch>
        </p:blipFill>
        <p:spPr>
          <a:xfrm>
            <a:off x="7840662" y="1171246"/>
            <a:ext cx="3866879" cy="3450090"/>
          </a:xfrm>
          <a:prstGeom prst="rect">
            <a:avLst/>
          </a:prstGeom>
        </p:spPr>
      </p:pic>
      <p:sp>
        <p:nvSpPr>
          <p:cNvPr id="6" name="Rectangle 5">
            <a:extLst>
              <a:ext uri="{FF2B5EF4-FFF2-40B4-BE49-F238E27FC236}">
                <a16:creationId xmlns:a16="http://schemas.microsoft.com/office/drawing/2014/main" id="{039F53F0-E61F-48E2-BBCD-D9AB157D3233}"/>
              </a:ext>
            </a:extLst>
          </p:cNvPr>
          <p:cNvSpPr/>
          <p:nvPr/>
        </p:nvSpPr>
        <p:spPr>
          <a:xfrm>
            <a:off x="290285" y="1371991"/>
            <a:ext cx="6362896" cy="400110"/>
          </a:xfrm>
          <a:prstGeom prst="rect">
            <a:avLst/>
          </a:prstGeom>
        </p:spPr>
        <p:txBody>
          <a:bodyPr wrap="none">
            <a:spAutoFit/>
          </a:bodyPr>
          <a:lstStyle/>
          <a:p>
            <a:r>
              <a:rPr lang="en-US" sz="2000" dirty="0">
                <a:latin typeface="Times-Roman"/>
              </a:rPr>
              <a:t>Applying </a:t>
            </a:r>
            <a:r>
              <a:rPr lang="en-US" sz="2000" dirty="0" err="1">
                <a:latin typeface="Times-Roman"/>
              </a:rPr>
              <a:t>Lami’s</a:t>
            </a:r>
            <a:r>
              <a:rPr lang="en-US" sz="2000" dirty="0">
                <a:latin typeface="Times-Roman"/>
              </a:rPr>
              <a:t> theorem to the system of forces at point </a:t>
            </a:r>
            <a:r>
              <a:rPr lang="en-US" sz="2000" i="1" dirty="0">
                <a:latin typeface="Times-Italic"/>
              </a:rPr>
              <a:t>D</a:t>
            </a:r>
            <a:r>
              <a:rPr lang="en-US" sz="2000" dirty="0">
                <a:latin typeface="Times-Roman"/>
              </a:rPr>
              <a:t>,</a:t>
            </a:r>
            <a:endParaRPr lang="en-US" sz="2000" dirty="0"/>
          </a:p>
        </p:txBody>
      </p:sp>
      <p:pic>
        <p:nvPicPr>
          <p:cNvPr id="7" name="Picture 6">
            <a:extLst>
              <a:ext uri="{FF2B5EF4-FFF2-40B4-BE49-F238E27FC236}">
                <a16:creationId xmlns:a16="http://schemas.microsoft.com/office/drawing/2014/main" id="{73C05841-B2EA-4655-9634-30D9A7EF0087}"/>
              </a:ext>
            </a:extLst>
          </p:cNvPr>
          <p:cNvPicPr>
            <a:picLocks noChangeAspect="1"/>
          </p:cNvPicPr>
          <p:nvPr/>
        </p:nvPicPr>
        <p:blipFill>
          <a:blip r:embed="rId3"/>
          <a:stretch>
            <a:fillRect/>
          </a:stretch>
        </p:blipFill>
        <p:spPr>
          <a:xfrm>
            <a:off x="1836519" y="1879132"/>
            <a:ext cx="3218008" cy="719108"/>
          </a:xfrm>
          <a:prstGeom prst="rect">
            <a:avLst/>
          </a:prstGeom>
        </p:spPr>
      </p:pic>
      <p:sp>
        <p:nvSpPr>
          <p:cNvPr id="8" name="Rectangle 7">
            <a:extLst>
              <a:ext uri="{FF2B5EF4-FFF2-40B4-BE49-F238E27FC236}">
                <a16:creationId xmlns:a16="http://schemas.microsoft.com/office/drawing/2014/main" id="{3A8669FB-6C54-4A0A-96F8-5A93EEF299AC}"/>
              </a:ext>
            </a:extLst>
          </p:cNvPr>
          <p:cNvSpPr/>
          <p:nvPr/>
        </p:nvSpPr>
        <p:spPr>
          <a:xfrm>
            <a:off x="484459" y="2721114"/>
            <a:ext cx="4929219" cy="707886"/>
          </a:xfrm>
          <a:prstGeom prst="rect">
            <a:avLst/>
          </a:prstGeom>
        </p:spPr>
        <p:txBody>
          <a:bodyPr wrap="square">
            <a:spAutoFit/>
          </a:bodyPr>
          <a:lstStyle/>
          <a:p>
            <a:r>
              <a:rPr lang="en-US" sz="2000" b="1" i="1" dirty="0">
                <a:latin typeface="Times-BoldItalic"/>
              </a:rPr>
              <a:t>T</a:t>
            </a:r>
            <a:r>
              <a:rPr lang="en-US" sz="900" b="1" dirty="0">
                <a:latin typeface="Times-Bold"/>
              </a:rPr>
              <a:t>1 </a:t>
            </a:r>
            <a:r>
              <a:rPr lang="en-US" sz="2000" b="1" dirty="0">
                <a:latin typeface="Times-Bold"/>
              </a:rPr>
              <a:t>= 224.14 N.</a:t>
            </a:r>
          </a:p>
          <a:p>
            <a:r>
              <a:rPr lang="en-US" sz="2000" b="1" i="1" dirty="0">
                <a:latin typeface="Times-BoldItalic"/>
              </a:rPr>
              <a:t>T</a:t>
            </a:r>
            <a:r>
              <a:rPr lang="en-US" sz="900" b="1" dirty="0">
                <a:latin typeface="Times-Bold"/>
              </a:rPr>
              <a:t>2 </a:t>
            </a:r>
            <a:r>
              <a:rPr lang="en-US" sz="2000" b="1" dirty="0">
                <a:latin typeface="Times-Bold"/>
              </a:rPr>
              <a:t>= 183.01 N.</a:t>
            </a:r>
            <a:endParaRPr lang="en-US" sz="2000" dirty="0"/>
          </a:p>
        </p:txBody>
      </p:sp>
      <p:sp>
        <p:nvSpPr>
          <p:cNvPr id="9" name="Rectangle 8">
            <a:extLst>
              <a:ext uri="{FF2B5EF4-FFF2-40B4-BE49-F238E27FC236}">
                <a16:creationId xmlns:a16="http://schemas.microsoft.com/office/drawing/2014/main" id="{CDA3D362-28AF-480C-AEDD-B876C195ED3D}"/>
              </a:ext>
            </a:extLst>
          </p:cNvPr>
          <p:cNvSpPr/>
          <p:nvPr/>
        </p:nvSpPr>
        <p:spPr>
          <a:xfrm>
            <a:off x="290285" y="3391224"/>
            <a:ext cx="4929219" cy="400110"/>
          </a:xfrm>
          <a:prstGeom prst="rect">
            <a:avLst/>
          </a:prstGeom>
        </p:spPr>
        <p:txBody>
          <a:bodyPr wrap="square">
            <a:spAutoFit/>
          </a:bodyPr>
          <a:lstStyle/>
          <a:p>
            <a:r>
              <a:rPr lang="en-US" sz="2000" dirty="0">
                <a:latin typeface="Times-Roman"/>
              </a:rPr>
              <a:t>Consider the system of forces acting at </a:t>
            </a:r>
            <a:r>
              <a:rPr lang="en-US" sz="2000" i="1" dirty="0">
                <a:latin typeface="Times-Italic"/>
              </a:rPr>
              <a:t>B</a:t>
            </a:r>
            <a:r>
              <a:rPr lang="en-US" sz="2000" dirty="0">
                <a:latin typeface="Times-Roman"/>
              </a:rPr>
              <a:t>.</a:t>
            </a:r>
            <a:endParaRPr lang="en-US" sz="2000" dirty="0"/>
          </a:p>
        </p:txBody>
      </p:sp>
      <p:sp>
        <p:nvSpPr>
          <p:cNvPr id="10" name="Rectangle 9">
            <a:extLst>
              <a:ext uri="{FF2B5EF4-FFF2-40B4-BE49-F238E27FC236}">
                <a16:creationId xmlns:a16="http://schemas.microsoft.com/office/drawing/2014/main" id="{A406F148-F810-4778-9249-EC25751CEB07}"/>
              </a:ext>
            </a:extLst>
          </p:cNvPr>
          <p:cNvSpPr/>
          <p:nvPr/>
        </p:nvSpPr>
        <p:spPr>
          <a:xfrm>
            <a:off x="531170" y="3894197"/>
            <a:ext cx="3820169" cy="707886"/>
          </a:xfrm>
          <a:prstGeom prst="rect">
            <a:avLst/>
          </a:prstGeom>
        </p:spPr>
        <p:txBody>
          <a:bodyPr wrap="square">
            <a:spAutoFit/>
          </a:bodyPr>
          <a:lstStyle/>
          <a:p>
            <a:pPr algn="ctr"/>
            <a:r>
              <a:rPr lang="el-GR" sz="2000" b="1" i="1" dirty="0">
                <a:latin typeface="Times-Italic"/>
                <a:cs typeface="Times New Roman" panose="02020603050405020304" pitchFamily="18" charset="0"/>
              </a:rPr>
              <a:t>Σ</a:t>
            </a:r>
            <a:r>
              <a:rPr lang="en-US" sz="2000" b="1" i="1" dirty="0">
                <a:latin typeface="Times-Italic"/>
              </a:rPr>
              <a:t>V </a:t>
            </a:r>
            <a:r>
              <a:rPr lang="en-US" sz="2000" b="1" dirty="0">
                <a:latin typeface="Times-Roman"/>
              </a:rPr>
              <a:t>= 0</a:t>
            </a:r>
          </a:p>
          <a:p>
            <a:r>
              <a:rPr lang="fr-FR" sz="2000" b="1" i="1" dirty="0">
                <a:latin typeface="Times-Italic"/>
              </a:rPr>
              <a:t>T</a:t>
            </a:r>
            <a:r>
              <a:rPr lang="fr-FR" sz="900" b="1" dirty="0">
                <a:latin typeface="Times-Roman"/>
              </a:rPr>
              <a:t>3 </a:t>
            </a:r>
            <a:r>
              <a:rPr lang="fr-FR" sz="2000" b="1" dirty="0">
                <a:latin typeface="Times-Roman"/>
              </a:rPr>
              <a:t>cos 30° – 200 – </a:t>
            </a:r>
            <a:r>
              <a:rPr lang="fr-FR" sz="2000" b="1" i="1" dirty="0">
                <a:latin typeface="Times-Italic"/>
              </a:rPr>
              <a:t>T</a:t>
            </a:r>
            <a:r>
              <a:rPr lang="fr-FR" sz="900" b="1" dirty="0">
                <a:latin typeface="Times-Roman"/>
              </a:rPr>
              <a:t>2 </a:t>
            </a:r>
            <a:r>
              <a:rPr lang="fr-FR" sz="2000" b="1" dirty="0">
                <a:latin typeface="Times-Roman"/>
              </a:rPr>
              <a:t>cos 60° = 0</a:t>
            </a:r>
            <a:endParaRPr lang="en-US" sz="2000" b="1" dirty="0"/>
          </a:p>
        </p:txBody>
      </p:sp>
      <p:pic>
        <p:nvPicPr>
          <p:cNvPr id="11" name="Picture 10">
            <a:extLst>
              <a:ext uri="{FF2B5EF4-FFF2-40B4-BE49-F238E27FC236}">
                <a16:creationId xmlns:a16="http://schemas.microsoft.com/office/drawing/2014/main" id="{CF72F43C-7CEB-4524-950F-7FD121BA80A6}"/>
              </a:ext>
            </a:extLst>
          </p:cNvPr>
          <p:cNvPicPr>
            <a:picLocks noChangeAspect="1"/>
          </p:cNvPicPr>
          <p:nvPr/>
        </p:nvPicPr>
        <p:blipFill>
          <a:blip r:embed="rId4"/>
          <a:stretch>
            <a:fillRect/>
          </a:stretch>
        </p:blipFill>
        <p:spPr>
          <a:xfrm>
            <a:off x="4293282" y="4099110"/>
            <a:ext cx="3458529" cy="707886"/>
          </a:xfrm>
          <a:prstGeom prst="rect">
            <a:avLst/>
          </a:prstGeom>
        </p:spPr>
      </p:pic>
      <p:sp>
        <p:nvSpPr>
          <p:cNvPr id="12" name="Rectangle 11">
            <a:extLst>
              <a:ext uri="{FF2B5EF4-FFF2-40B4-BE49-F238E27FC236}">
                <a16:creationId xmlns:a16="http://schemas.microsoft.com/office/drawing/2014/main" id="{25EEE0AC-8796-4069-85A5-EDD7DD80670D}"/>
              </a:ext>
            </a:extLst>
          </p:cNvPr>
          <p:cNvSpPr/>
          <p:nvPr/>
        </p:nvSpPr>
        <p:spPr>
          <a:xfrm>
            <a:off x="1936777" y="4602083"/>
            <a:ext cx="1749852" cy="369332"/>
          </a:xfrm>
          <a:prstGeom prst="rect">
            <a:avLst/>
          </a:prstGeom>
        </p:spPr>
        <p:txBody>
          <a:bodyPr wrap="square">
            <a:spAutoFit/>
          </a:bodyPr>
          <a:lstStyle/>
          <a:p>
            <a:r>
              <a:rPr lang="en-US" b="1" i="1" dirty="0">
                <a:latin typeface="Times-BoldItalic"/>
              </a:rPr>
              <a:t>T</a:t>
            </a:r>
            <a:r>
              <a:rPr lang="en-US" sz="800" b="1" dirty="0">
                <a:latin typeface="Times-Bold"/>
              </a:rPr>
              <a:t>3 </a:t>
            </a:r>
            <a:r>
              <a:rPr lang="en-US" b="1" dirty="0">
                <a:latin typeface="Times-Bold"/>
              </a:rPr>
              <a:t>= 336.60 N.</a:t>
            </a:r>
            <a:endParaRPr lang="en-US" dirty="0"/>
          </a:p>
        </p:txBody>
      </p:sp>
      <p:sp>
        <p:nvSpPr>
          <p:cNvPr id="13" name="Rectangle 12">
            <a:extLst>
              <a:ext uri="{FF2B5EF4-FFF2-40B4-BE49-F238E27FC236}">
                <a16:creationId xmlns:a16="http://schemas.microsoft.com/office/drawing/2014/main" id="{3FBEE34B-2CF3-46B2-B3A0-985544EE94DA}"/>
              </a:ext>
            </a:extLst>
          </p:cNvPr>
          <p:cNvSpPr/>
          <p:nvPr/>
        </p:nvSpPr>
        <p:spPr>
          <a:xfrm>
            <a:off x="899886" y="5412353"/>
            <a:ext cx="6096000" cy="1323439"/>
          </a:xfrm>
          <a:prstGeom prst="rect">
            <a:avLst/>
          </a:prstGeom>
        </p:spPr>
        <p:txBody>
          <a:bodyPr>
            <a:spAutoFit/>
          </a:bodyPr>
          <a:lstStyle/>
          <a:p>
            <a:r>
              <a:rPr lang="en-US" sz="2000" b="1" i="1" dirty="0">
                <a:latin typeface="Times-Italic"/>
                <a:cs typeface="Times New Roman" panose="02020603050405020304" pitchFamily="18" charset="0"/>
              </a:rPr>
              <a:t>                 </a:t>
            </a:r>
            <a:r>
              <a:rPr lang="el-GR" sz="2000" b="1" i="1" dirty="0">
                <a:latin typeface="Times-Italic"/>
                <a:cs typeface="Times New Roman" panose="02020603050405020304" pitchFamily="18" charset="0"/>
              </a:rPr>
              <a:t>Σ</a:t>
            </a:r>
            <a:r>
              <a:rPr lang="en-US" sz="2000" i="1" dirty="0">
                <a:latin typeface="Times-Italic"/>
              </a:rPr>
              <a:t>H </a:t>
            </a:r>
            <a:r>
              <a:rPr lang="en-US" sz="2000" dirty="0">
                <a:latin typeface="Times-Roman"/>
              </a:rPr>
              <a:t>= 0</a:t>
            </a:r>
          </a:p>
          <a:p>
            <a:r>
              <a:rPr lang="en-US" sz="2000" i="1" dirty="0">
                <a:latin typeface="Times-Italic"/>
              </a:rPr>
              <a:t>T</a:t>
            </a:r>
            <a:r>
              <a:rPr lang="en-US" sz="900" dirty="0">
                <a:latin typeface="Times-Roman"/>
              </a:rPr>
              <a:t>4 </a:t>
            </a:r>
            <a:r>
              <a:rPr lang="en-US" sz="2000" dirty="0">
                <a:latin typeface="Times-Roman"/>
              </a:rPr>
              <a:t>– </a:t>
            </a:r>
            <a:r>
              <a:rPr lang="en-US" sz="2000" i="1" dirty="0">
                <a:latin typeface="Times-Italic"/>
              </a:rPr>
              <a:t>T</a:t>
            </a:r>
            <a:r>
              <a:rPr lang="en-US" sz="900" dirty="0">
                <a:latin typeface="Times-Roman"/>
              </a:rPr>
              <a:t>2 </a:t>
            </a:r>
            <a:r>
              <a:rPr lang="en-US" sz="2000" dirty="0">
                <a:latin typeface="Times-Roman"/>
              </a:rPr>
              <a:t>sin 60° – </a:t>
            </a:r>
            <a:r>
              <a:rPr lang="en-US" sz="2000" i="1" dirty="0">
                <a:latin typeface="Times-Italic"/>
              </a:rPr>
              <a:t>T</a:t>
            </a:r>
            <a:r>
              <a:rPr lang="en-US" sz="900" dirty="0">
                <a:latin typeface="Times-Roman"/>
              </a:rPr>
              <a:t>3 </a:t>
            </a:r>
            <a:r>
              <a:rPr lang="en-US" sz="2000" dirty="0">
                <a:latin typeface="Times-Roman"/>
              </a:rPr>
              <a:t>sin 30° = 0</a:t>
            </a:r>
          </a:p>
          <a:p>
            <a:r>
              <a:rPr lang="en-US" sz="2000" i="1" dirty="0">
                <a:latin typeface="Times-Italic"/>
              </a:rPr>
              <a:t>T</a:t>
            </a:r>
            <a:r>
              <a:rPr lang="en-US" sz="900" dirty="0">
                <a:latin typeface="Times-Roman"/>
              </a:rPr>
              <a:t>4 </a:t>
            </a:r>
            <a:r>
              <a:rPr lang="en-US" sz="2000" dirty="0">
                <a:latin typeface="Times-Roman"/>
              </a:rPr>
              <a:t>= 183.01 × sin 60° + 336.60 sin 30°</a:t>
            </a:r>
          </a:p>
          <a:p>
            <a:r>
              <a:rPr lang="en-US" sz="2000" b="1" i="1" dirty="0">
                <a:latin typeface="Times-BoldItalic"/>
              </a:rPr>
              <a:t>T</a:t>
            </a:r>
            <a:r>
              <a:rPr lang="en-US" sz="900" b="1" dirty="0">
                <a:latin typeface="Times-Bold"/>
              </a:rPr>
              <a:t>4 </a:t>
            </a:r>
            <a:r>
              <a:rPr lang="en-US" sz="2000" b="1" dirty="0">
                <a:latin typeface="Times-Bold"/>
              </a:rPr>
              <a:t>= 326.79 N.</a:t>
            </a:r>
            <a:endParaRPr lang="en-US" sz="2000" dirty="0"/>
          </a:p>
        </p:txBody>
      </p:sp>
    </p:spTree>
    <p:extLst>
      <p:ext uri="{BB962C8B-B14F-4D97-AF65-F5344CB8AC3E}">
        <p14:creationId xmlns:p14="http://schemas.microsoft.com/office/powerpoint/2010/main" val="427502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wipe(left)">
                                      <p:cBhvr>
                                        <p:cTn id="27" dur="500"/>
                                        <p:tgtEl>
                                          <p:spTgt spid="8">
                                            <p:txEl>
                                              <p:pRg st="0" end="0"/>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wipe(left)">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wipe(down)">
                                      <p:cBhvr>
                                        <p:cTn id="35" dur="500"/>
                                        <p:tgtEl>
                                          <p:spTgt spid="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wipe(left)">
                                      <p:cBhvr>
                                        <p:cTn id="40" dur="500"/>
                                        <p:tgtEl>
                                          <p:spTgt spid="10">
                                            <p:txEl>
                                              <p:pRg st="0" end="0"/>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10">
                                            <p:txEl>
                                              <p:pRg st="1" end="1"/>
                                            </p:txEl>
                                          </p:spTgt>
                                        </p:tgtEl>
                                        <p:attrNameLst>
                                          <p:attrName>style.visibility</p:attrName>
                                        </p:attrNameLst>
                                      </p:cBhvr>
                                      <p:to>
                                        <p:strVal val="visible"/>
                                      </p:to>
                                    </p:set>
                                    <p:animEffect transition="in" filter="wipe(left)">
                                      <p:cBhvr>
                                        <p:cTn id="43" dur="500"/>
                                        <p:tgtEl>
                                          <p:spTgt spid="10">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Effect transition="in" filter="wipe(left)">
                                      <p:cBhvr>
                                        <p:cTn id="58" dur="500"/>
                                        <p:tgtEl>
                                          <p:spTgt spid="13">
                                            <p:txEl>
                                              <p:pRg st="0" end="0"/>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13">
                                            <p:txEl>
                                              <p:pRg st="1" end="1"/>
                                            </p:txEl>
                                          </p:spTgt>
                                        </p:tgtEl>
                                        <p:attrNameLst>
                                          <p:attrName>style.visibility</p:attrName>
                                        </p:attrNameLst>
                                      </p:cBhvr>
                                      <p:to>
                                        <p:strVal val="visible"/>
                                      </p:to>
                                    </p:set>
                                    <p:animEffect transition="in" filter="wipe(left)">
                                      <p:cBhvr>
                                        <p:cTn id="61" dur="500"/>
                                        <p:tgtEl>
                                          <p:spTgt spid="13">
                                            <p:txEl>
                                              <p:pRg st="1" end="1"/>
                                            </p:txEl>
                                          </p:spTgt>
                                        </p:tgtEl>
                                      </p:cBhvr>
                                    </p:animEffect>
                                  </p:childTnLst>
                                </p:cTn>
                              </p:par>
                              <p:par>
                                <p:cTn id="62" presetID="22" presetClass="entr" presetSubtype="8" fill="hold" nodeType="withEffect">
                                  <p:stCondLst>
                                    <p:cond delay="0"/>
                                  </p:stCondLst>
                                  <p:childTnLst>
                                    <p:set>
                                      <p:cBhvr>
                                        <p:cTn id="63" dur="1" fill="hold">
                                          <p:stCondLst>
                                            <p:cond delay="0"/>
                                          </p:stCondLst>
                                        </p:cTn>
                                        <p:tgtEl>
                                          <p:spTgt spid="13">
                                            <p:txEl>
                                              <p:pRg st="2" end="2"/>
                                            </p:txEl>
                                          </p:spTgt>
                                        </p:tgtEl>
                                        <p:attrNameLst>
                                          <p:attrName>style.visibility</p:attrName>
                                        </p:attrNameLst>
                                      </p:cBhvr>
                                      <p:to>
                                        <p:strVal val="visible"/>
                                      </p:to>
                                    </p:set>
                                    <p:animEffect transition="in" filter="wipe(left)">
                                      <p:cBhvr>
                                        <p:cTn id="64" dur="500"/>
                                        <p:tgtEl>
                                          <p:spTgt spid="13">
                                            <p:txEl>
                                              <p:pRg st="2" end="2"/>
                                            </p:txEl>
                                          </p:spTgt>
                                        </p:tgtEl>
                                      </p:cBhvr>
                                    </p:animEffect>
                                  </p:childTnLst>
                                </p:cTn>
                              </p:par>
                              <p:par>
                                <p:cTn id="65" presetID="22" presetClass="entr" presetSubtype="8" fill="hold" nodeType="withEffect">
                                  <p:stCondLst>
                                    <p:cond delay="0"/>
                                  </p:stCondLst>
                                  <p:childTnLst>
                                    <p:set>
                                      <p:cBhvr>
                                        <p:cTn id="66" dur="1" fill="hold">
                                          <p:stCondLst>
                                            <p:cond delay="0"/>
                                          </p:stCondLst>
                                        </p:cTn>
                                        <p:tgtEl>
                                          <p:spTgt spid="13">
                                            <p:txEl>
                                              <p:pRg st="3" end="3"/>
                                            </p:txEl>
                                          </p:spTgt>
                                        </p:tgtEl>
                                        <p:attrNameLst>
                                          <p:attrName>style.visibility</p:attrName>
                                        </p:attrNameLst>
                                      </p:cBhvr>
                                      <p:to>
                                        <p:strVal val="visible"/>
                                      </p:to>
                                    </p:set>
                                    <p:animEffect transition="in" filter="wipe(left)">
                                      <p:cBhvr>
                                        <p:cTn id="6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76D63C-2FB8-42E9-9961-3F9534C9D7A6}"/>
              </a:ext>
            </a:extLst>
          </p:cNvPr>
          <p:cNvSpPr/>
          <p:nvPr/>
        </p:nvSpPr>
        <p:spPr>
          <a:xfrm>
            <a:off x="478971" y="352310"/>
            <a:ext cx="11248572" cy="1569660"/>
          </a:xfrm>
          <a:prstGeom prst="rect">
            <a:avLst/>
          </a:prstGeom>
        </p:spPr>
        <p:txBody>
          <a:bodyPr wrap="square">
            <a:spAutoFit/>
          </a:bodyPr>
          <a:lstStyle/>
          <a:p>
            <a:r>
              <a:rPr lang="en-US" sz="2400" b="1" i="1" dirty="0">
                <a:latin typeface="Times-BoldItalic"/>
              </a:rPr>
              <a:t>Example </a:t>
            </a:r>
            <a:r>
              <a:rPr lang="en-US" sz="2400" i="1" dirty="0">
                <a:latin typeface="Times-Italic"/>
              </a:rPr>
              <a:t>A rope AB, 4.5 m long is connected at two points A and B at the same level 4 m apart. A load of 1500 N is suspended from a point C on the rope 1.5m from A as shown in Fig. What load connected at a point D on the rope, 1 m from B will be necessary to keep the position CD level ?</a:t>
            </a:r>
            <a:endParaRPr lang="en-US" sz="2400" dirty="0"/>
          </a:p>
        </p:txBody>
      </p:sp>
      <p:pic>
        <p:nvPicPr>
          <p:cNvPr id="5" name="Picture 4">
            <a:extLst>
              <a:ext uri="{FF2B5EF4-FFF2-40B4-BE49-F238E27FC236}">
                <a16:creationId xmlns:a16="http://schemas.microsoft.com/office/drawing/2014/main" id="{A01B0DAB-95C5-4544-9B24-4B6D2D91E2ED}"/>
              </a:ext>
            </a:extLst>
          </p:cNvPr>
          <p:cNvPicPr>
            <a:picLocks noChangeAspect="1"/>
          </p:cNvPicPr>
          <p:nvPr/>
        </p:nvPicPr>
        <p:blipFill>
          <a:blip r:embed="rId2"/>
          <a:stretch>
            <a:fillRect/>
          </a:stretch>
        </p:blipFill>
        <p:spPr>
          <a:xfrm>
            <a:off x="6978161" y="1921970"/>
            <a:ext cx="4734868" cy="2376942"/>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CDC2E1-5D22-491A-94F6-80C981B9A403}"/>
                  </a:ext>
                </a:extLst>
              </p:cNvPr>
              <p:cNvSpPr/>
              <p:nvPr/>
            </p:nvSpPr>
            <p:spPr>
              <a:xfrm>
                <a:off x="478971" y="2056103"/>
                <a:ext cx="6096000" cy="1242648"/>
              </a:xfrm>
              <a:prstGeom prst="rect">
                <a:avLst/>
              </a:prstGeom>
            </p:spPr>
            <p:txBody>
              <a:bodyPr>
                <a:spAutoFit/>
              </a:bodyPr>
              <a:lstStyle/>
              <a:p>
                <a:r>
                  <a:rPr lang="en-US" b="1" i="1" dirty="0">
                    <a:latin typeface="Times-BoldItalic"/>
                  </a:rPr>
                  <a:t>Solution: </a:t>
                </a:r>
                <a:r>
                  <a:rPr lang="en-US" dirty="0">
                    <a:latin typeface="Times-Roman"/>
                  </a:rPr>
                  <a:t>Drop perpendiculars </a:t>
                </a:r>
                <a:r>
                  <a:rPr lang="en-US" i="1" dirty="0">
                    <a:latin typeface="Times-Italic"/>
                  </a:rPr>
                  <a:t>CE </a:t>
                </a:r>
                <a:r>
                  <a:rPr lang="en-US" dirty="0">
                    <a:latin typeface="Times-Roman"/>
                  </a:rPr>
                  <a:t>and </a:t>
                </a:r>
                <a:r>
                  <a:rPr lang="en-US" i="1" dirty="0">
                    <a:latin typeface="Times-Italic"/>
                  </a:rPr>
                  <a:t>DF </a:t>
                </a:r>
                <a:r>
                  <a:rPr lang="en-US" dirty="0">
                    <a:latin typeface="Times-Roman"/>
                  </a:rPr>
                  <a:t>on </a:t>
                </a:r>
                <a:r>
                  <a:rPr lang="en-US" i="1" dirty="0">
                    <a:latin typeface="Times-Italic"/>
                  </a:rPr>
                  <a:t>AB</a:t>
                </a:r>
                <a:r>
                  <a:rPr lang="en-US" dirty="0">
                    <a:latin typeface="Times-Roman"/>
                  </a:rPr>
                  <a:t>.</a:t>
                </a:r>
              </a:p>
              <a:p>
                <a:r>
                  <a:rPr lang="en-US" dirty="0">
                    <a:latin typeface="Times-Roman"/>
                  </a:rPr>
                  <a:t>		Let </a:t>
                </a:r>
                <a:r>
                  <a:rPr lang="en-US" i="1" dirty="0">
                    <a:latin typeface="Times-Italic"/>
                  </a:rPr>
                  <a:t>CE </a:t>
                </a:r>
                <a:r>
                  <a:rPr lang="en-US" dirty="0">
                    <a:latin typeface="Times-Roman"/>
                  </a:rPr>
                  <a:t>= </a:t>
                </a:r>
                <a:r>
                  <a:rPr lang="en-US" i="1" dirty="0">
                    <a:latin typeface="Times-Italic"/>
                  </a:rPr>
                  <a:t>y </a:t>
                </a:r>
                <a:r>
                  <a:rPr lang="en-US" dirty="0">
                    <a:latin typeface="Times-Roman"/>
                  </a:rPr>
                  <a:t>and</a:t>
                </a:r>
              </a:p>
              <a:p>
                <a:r>
                  <a:rPr lang="en-US" i="1" dirty="0">
                    <a:latin typeface="Times-Italic"/>
                  </a:rPr>
                  <a:t>		       AE </a:t>
                </a:r>
                <a:r>
                  <a:rPr lang="en-US" dirty="0">
                    <a:latin typeface="Times-Roman"/>
                  </a:rPr>
                  <a:t>= </a:t>
                </a:r>
                <a:r>
                  <a:rPr lang="en-US" i="1" dirty="0">
                    <a:latin typeface="Times-Italic"/>
                  </a:rPr>
                  <a:t>x</a:t>
                </a:r>
              </a:p>
              <a:p>
                <a:r>
                  <a:rPr lang="es-ES" dirty="0" err="1">
                    <a:latin typeface="Times-Roman"/>
                  </a:rPr>
                  <a:t>From</a:t>
                </a:r>
                <a:r>
                  <a:rPr lang="es-ES" dirty="0">
                    <a:latin typeface="Times-Roman"/>
                  </a:rPr>
                  <a:t> </a:t>
                </a:r>
                <a:r>
                  <a:rPr lang="es-ES" dirty="0">
                    <a:latin typeface="Times New Roman" panose="02020603050405020304" pitchFamily="18" charset="0"/>
                    <a:cs typeface="Times New Roman" panose="02020603050405020304" pitchFamily="18" charset="0"/>
                  </a:rPr>
                  <a:t>Δ</a:t>
                </a:r>
                <a:r>
                  <a:rPr lang="es-ES" i="1" dirty="0">
                    <a:latin typeface="Times New Roman" panose="02020603050405020304" pitchFamily="18" charset="0"/>
                    <a:cs typeface="Times New Roman" panose="02020603050405020304" pitchFamily="18" charset="0"/>
                  </a:rPr>
                  <a:t>AEC</a:t>
                </a:r>
                <a:r>
                  <a:rPr lang="es-E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pt-BR"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𝑥</m:t>
                        </m:r>
                      </m:e>
                      <m:sup>
                        <m:r>
                          <a:rPr lang="pt-BR" i="1" smtClean="0">
                            <a:latin typeface="Cambria Math" panose="02040503050406030204" pitchFamily="18" charset="0"/>
                            <a:cs typeface="Times New Roman" panose="02020603050405020304" pitchFamily="18" charset="0"/>
                          </a:rPr>
                          <m:t>2</m:t>
                        </m:r>
                      </m:sup>
                    </m:sSup>
                    <m:r>
                      <a:rPr lang="pt-BR" i="1" smtClean="0">
                        <a:latin typeface="Cambria Math" panose="02040503050406030204" pitchFamily="18" charset="0"/>
                        <a:cs typeface="Times New Roman" panose="02020603050405020304" pitchFamily="18" charset="0"/>
                      </a:rPr>
                      <m:t>+</m:t>
                    </m:r>
                    <m:sSup>
                      <m:sSupPr>
                        <m:ctrlPr>
                          <a:rPr lang="pt-BR"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𝑦</m:t>
                        </m:r>
                      </m:e>
                      <m:sup>
                        <m:r>
                          <a:rPr lang="pt-BR" i="1" smtClean="0">
                            <a:latin typeface="Cambria Math" panose="02040503050406030204" pitchFamily="18" charset="0"/>
                            <a:cs typeface="Times New Roman" panose="02020603050405020304" pitchFamily="18" charset="0"/>
                          </a:rPr>
                          <m:t>2</m:t>
                        </m:r>
                      </m:sup>
                    </m:sSup>
                    <m:r>
                      <a:rPr lang="pt-BR" i="1" smtClean="0">
                        <a:latin typeface="Cambria Math" panose="02040503050406030204" pitchFamily="18" charset="0"/>
                        <a:cs typeface="Times New Roman" panose="02020603050405020304" pitchFamily="18" charset="0"/>
                      </a:rPr>
                      <m:t>=</m:t>
                    </m:r>
                    <m:sSup>
                      <m:sSupPr>
                        <m:ctrlPr>
                          <a:rPr lang="pt-BR"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1.</m:t>
                        </m:r>
                        <m:r>
                          <m:rPr>
                            <m:nor/>
                          </m:rPr>
                          <a:rPr lang="es-ES" dirty="0">
                            <a:latin typeface="Times New Roman" panose="02020603050405020304" pitchFamily="18" charset="0"/>
                            <a:cs typeface="Times New Roman" panose="02020603050405020304" pitchFamily="18" charset="0"/>
                          </a:rPr>
                          <m:t>5</m:t>
                        </m:r>
                      </m:e>
                      <m:sup>
                        <m:r>
                          <a:rPr lang="pt-BR" i="1" smtClean="0">
                            <a:latin typeface="Cambria Math" panose="02040503050406030204" pitchFamily="18" charset="0"/>
                            <a:cs typeface="Times New Roman" panose="02020603050405020304" pitchFamily="18" charset="0"/>
                          </a:rPr>
                          <m:t>2</m:t>
                        </m:r>
                      </m:sup>
                    </m:sSup>
                  </m:oMath>
                </a14:m>
                <a:r>
                  <a:rPr lang="es-ES" sz="800" dirty="0">
                    <a:latin typeface="Times New Roman" panose="02020603050405020304" pitchFamily="18" charset="0"/>
                    <a:cs typeface="Times New Roman" panose="02020603050405020304" pitchFamily="18" charset="0"/>
                  </a:rPr>
                  <a:t> </a:t>
                </a:r>
                <a:r>
                  <a:rPr lang="es-ES" dirty="0">
                    <a:latin typeface="Times New Roman" panose="02020603050405020304" pitchFamily="18" charset="0"/>
                    <a:cs typeface="Times New Roman" panose="02020603050405020304" pitchFamily="18" charset="0"/>
                  </a:rPr>
                  <a:t>= 2.25</a:t>
                </a:r>
                <a:endParaRPr lang="en-US"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EACDC2E1-5D22-491A-94F6-80C981B9A403}"/>
                  </a:ext>
                </a:extLst>
              </p:cNvPr>
              <p:cNvSpPr>
                <a:spLocks noRot="1" noChangeAspect="1" noMove="1" noResize="1" noEditPoints="1" noAdjustHandles="1" noChangeArrowheads="1" noChangeShapeType="1" noTextEdit="1"/>
              </p:cNvSpPr>
              <p:nvPr/>
            </p:nvSpPr>
            <p:spPr>
              <a:xfrm>
                <a:off x="478971" y="2056103"/>
                <a:ext cx="6096000" cy="1242648"/>
              </a:xfrm>
              <a:prstGeom prst="rect">
                <a:avLst/>
              </a:prstGeom>
              <a:blipFill>
                <a:blip r:embed="rId3"/>
                <a:stretch>
                  <a:fillRect l="-900" t="-2451" b="-3431"/>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CD62023-D481-465D-94A9-5131D2A987A1}"/>
              </a:ext>
            </a:extLst>
          </p:cNvPr>
          <p:cNvSpPr/>
          <p:nvPr/>
        </p:nvSpPr>
        <p:spPr>
          <a:xfrm>
            <a:off x="1978266" y="3199129"/>
            <a:ext cx="3500601" cy="2585323"/>
          </a:xfrm>
          <a:prstGeom prst="rect">
            <a:avLst/>
          </a:prstGeom>
        </p:spPr>
        <p:txBody>
          <a:bodyPr wrap="square">
            <a:spAutoFit/>
          </a:bodyPr>
          <a:lstStyle/>
          <a:p>
            <a:pPr algn="ctr"/>
            <a:r>
              <a:rPr lang="en-US" dirty="0">
                <a:latin typeface="Times-Roman"/>
              </a:rPr>
              <a:t>Now, </a:t>
            </a:r>
            <a:r>
              <a:rPr lang="en-US" i="1" dirty="0">
                <a:latin typeface="Times-Italic"/>
              </a:rPr>
              <a:t>AB </a:t>
            </a:r>
            <a:r>
              <a:rPr lang="en-US" dirty="0">
                <a:latin typeface="Times-Roman"/>
              </a:rPr>
              <a:t>= 4 m</a:t>
            </a:r>
          </a:p>
          <a:p>
            <a:pPr algn="ctr"/>
            <a:endParaRPr lang="en-US" dirty="0">
              <a:latin typeface="Times-Roman"/>
            </a:endParaRPr>
          </a:p>
          <a:p>
            <a:pPr algn="ctr"/>
            <a:r>
              <a:rPr lang="en-US" dirty="0">
                <a:latin typeface="Times-Roman"/>
              </a:rPr>
              <a:t>and </a:t>
            </a:r>
            <a:r>
              <a:rPr lang="en-US" i="1" dirty="0">
                <a:latin typeface="Times-Italic"/>
              </a:rPr>
              <a:t>AC </a:t>
            </a:r>
            <a:r>
              <a:rPr lang="en-US" dirty="0">
                <a:latin typeface="Times-Roman"/>
              </a:rPr>
              <a:t>+ </a:t>
            </a:r>
            <a:r>
              <a:rPr lang="en-US" i="1" dirty="0">
                <a:latin typeface="Times-Italic"/>
              </a:rPr>
              <a:t>CD </a:t>
            </a:r>
            <a:r>
              <a:rPr lang="en-US" dirty="0">
                <a:latin typeface="Times-Roman"/>
              </a:rPr>
              <a:t>+ </a:t>
            </a:r>
            <a:r>
              <a:rPr lang="en-US" i="1" dirty="0">
                <a:latin typeface="Times-Italic"/>
              </a:rPr>
              <a:t>BD </a:t>
            </a:r>
            <a:r>
              <a:rPr lang="en-US" dirty="0">
                <a:latin typeface="Times-Roman"/>
              </a:rPr>
              <a:t>= 4.5 m</a:t>
            </a:r>
          </a:p>
          <a:p>
            <a:pPr algn="ctr"/>
            <a:endParaRPr lang="en-US" dirty="0">
              <a:latin typeface="Times-Roman"/>
            </a:endParaRPr>
          </a:p>
          <a:p>
            <a:pPr algn="ctr"/>
            <a:r>
              <a:rPr lang="en-US" i="1" dirty="0">
                <a:latin typeface="Times-Italic"/>
              </a:rPr>
              <a:t>i.e., CD </a:t>
            </a:r>
            <a:r>
              <a:rPr lang="en-US" dirty="0">
                <a:latin typeface="Times-Roman"/>
              </a:rPr>
              <a:t>= 4.5 – 1.5 – 1.0 = 2.0 m</a:t>
            </a:r>
          </a:p>
          <a:p>
            <a:pPr algn="ctr"/>
            <a:endParaRPr lang="en-US" dirty="0">
              <a:latin typeface="Times-Roman"/>
            </a:endParaRPr>
          </a:p>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EF </a:t>
            </a:r>
            <a:r>
              <a:rPr lang="en-US" dirty="0">
                <a:latin typeface="Times New Roman" panose="02020603050405020304" pitchFamily="18" charset="0"/>
                <a:cs typeface="Times New Roman" panose="02020603050405020304" pitchFamily="18" charset="0"/>
              </a:rPr>
              <a:t>= 2.0 m</a:t>
            </a:r>
          </a:p>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BF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AB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AE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EF</a:t>
            </a:r>
            <a:r>
              <a:rPr lang="en-US" dirty="0">
                <a:latin typeface="Times New Roman" panose="02020603050405020304" pitchFamily="18" charset="0"/>
                <a:cs typeface="Times New Roman" panose="02020603050405020304" pitchFamily="18" charset="0"/>
              </a:rPr>
              <a:t>)</a:t>
            </a:r>
          </a:p>
          <a:p>
            <a:pPr algn="ctr"/>
            <a:r>
              <a:rPr lang="en-US" dirty="0">
                <a:latin typeface="Times New Roman" panose="02020603050405020304" pitchFamily="18" charset="0"/>
                <a:cs typeface="Times New Roman" panose="02020603050405020304" pitchFamily="18" charset="0"/>
              </a:rPr>
              <a:t>              = 4 – (</a:t>
            </a:r>
            <a:r>
              <a:rPr lang="en-US" i="1" dirty="0">
                <a:latin typeface="Times New Roman" panose="02020603050405020304" pitchFamily="18" charset="0"/>
                <a:cs typeface="Times New Roman" panose="02020603050405020304" pitchFamily="18" charset="0"/>
              </a:rPr>
              <a:t>x </a:t>
            </a:r>
            <a:r>
              <a:rPr lang="en-US" dirty="0">
                <a:latin typeface="Times New Roman" panose="02020603050405020304" pitchFamily="18" charset="0"/>
                <a:cs typeface="Times New Roman" panose="02020603050405020304" pitchFamily="18" charset="0"/>
              </a:rPr>
              <a:t>+ 2.0) = 2 – </a:t>
            </a:r>
            <a:r>
              <a:rPr lang="en-US" i="1" dirty="0">
                <a:latin typeface="Times New Roman" panose="02020603050405020304" pitchFamily="18" charset="0"/>
                <a:cs typeface="Times New Roman" panose="02020603050405020304" pitchFamily="18" charset="0"/>
              </a:rPr>
              <a:t>x</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F8C94DD-FC48-40FD-8457-CE1666E00132}"/>
                  </a:ext>
                </a:extLst>
              </p:cNvPr>
              <p:cNvSpPr/>
              <p:nvPr/>
            </p:nvSpPr>
            <p:spPr>
              <a:xfrm>
                <a:off x="2004811" y="5868572"/>
                <a:ext cx="6096000" cy="646331"/>
              </a:xfrm>
              <a:prstGeom prst="rect">
                <a:avLst/>
              </a:prstGeom>
            </p:spPr>
            <p:txBody>
              <a:bodyPr>
                <a:spAutoFit/>
              </a:bodyPr>
              <a:lstStyle/>
              <a:p>
                <a:r>
                  <a:rPr lang="en-US" dirty="0">
                    <a:latin typeface="Times-Roman"/>
                  </a:rPr>
                  <a:t>From </a:t>
                </a:r>
                <a:r>
                  <a:rPr lang="en-US" dirty="0">
                    <a:latin typeface="Times New Roman" panose="02020603050405020304" pitchFamily="18" charset="0"/>
                    <a:cs typeface="Times New Roman" panose="02020603050405020304" pitchFamily="18" charset="0"/>
                  </a:rPr>
                  <a:t>Δ </a:t>
                </a:r>
                <a:r>
                  <a:rPr lang="en-US" i="1" dirty="0">
                    <a:latin typeface="Times-Italic"/>
                  </a:rPr>
                  <a:t>BFD</a:t>
                </a:r>
                <a:r>
                  <a:rPr lang="en-US" dirty="0">
                    <a:latin typeface="Times-Roman"/>
                  </a:rPr>
                  <a:t>, </a:t>
                </a:r>
                <a14:m>
                  <m:oMath xmlns:m="http://schemas.openxmlformats.org/officeDocument/2006/math">
                    <m:sSup>
                      <m:sSupPr>
                        <m:ctrlPr>
                          <a:rPr lang="pt-BR" i="1">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𝐵𝐹</m:t>
                        </m:r>
                      </m:e>
                      <m:sup>
                        <m:r>
                          <a:rPr lang="pt-BR" i="1">
                            <a:latin typeface="Cambria Math" panose="02040503050406030204" pitchFamily="18" charset="0"/>
                            <a:cs typeface="Times New Roman" panose="02020603050405020304" pitchFamily="18" charset="0"/>
                          </a:rPr>
                          <m:t>2</m:t>
                        </m:r>
                      </m:sup>
                    </m:sSup>
                    <m:r>
                      <a:rPr lang="pt-BR" i="1">
                        <a:latin typeface="Cambria Math" panose="02040503050406030204" pitchFamily="18" charset="0"/>
                        <a:cs typeface="Times New Roman" panose="02020603050405020304" pitchFamily="18" charset="0"/>
                      </a:rPr>
                      <m:t>+</m:t>
                    </m:r>
                    <m:sSup>
                      <m:sSupPr>
                        <m:ctrlPr>
                          <a:rPr lang="pt-BR" i="1">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𝐷𝐹</m:t>
                        </m:r>
                      </m:e>
                      <m:sup>
                        <m:r>
                          <a:rPr lang="pt-BR" i="1">
                            <a:latin typeface="Cambria Math" panose="02040503050406030204" pitchFamily="18" charset="0"/>
                            <a:cs typeface="Times New Roman" panose="02020603050405020304" pitchFamily="18" charset="0"/>
                          </a:rPr>
                          <m:t>2</m:t>
                        </m:r>
                      </m:sup>
                    </m:sSup>
                    <m:r>
                      <a:rPr lang="pt-BR" i="1">
                        <a:latin typeface="Cambria Math" panose="02040503050406030204" pitchFamily="18" charset="0"/>
                        <a:cs typeface="Times New Roman" panose="02020603050405020304" pitchFamily="18" charset="0"/>
                      </a:rPr>
                      <m:t>=</m:t>
                    </m:r>
                    <m:sSup>
                      <m:sSupPr>
                        <m:ctrlPr>
                          <a:rPr lang="pt-BR"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1</m:t>
                        </m:r>
                      </m:e>
                      <m:sup>
                        <m:r>
                          <a:rPr lang="pt-BR" i="1">
                            <a:latin typeface="Cambria Math" panose="02040503050406030204" pitchFamily="18" charset="0"/>
                            <a:cs typeface="Times New Roman" panose="02020603050405020304" pitchFamily="18" charset="0"/>
                          </a:rPr>
                          <m:t>2</m:t>
                        </m:r>
                      </m:sup>
                    </m:sSup>
                  </m:oMath>
                </a14:m>
                <a:r>
                  <a:rPr lang="es-ES" sz="800" dirty="0">
                    <a:latin typeface="Times New Roman" panose="02020603050405020304" pitchFamily="18" charset="0"/>
                    <a:cs typeface="Times New Roman" panose="02020603050405020304" pitchFamily="18" charset="0"/>
                  </a:rPr>
                  <a:t> </a:t>
                </a:r>
                <a:endParaRPr lang="es-ES" dirty="0">
                  <a:latin typeface="Times New Roman" panose="02020603050405020304" pitchFamily="18" charset="0"/>
                  <a:cs typeface="Times New Roman" panose="02020603050405020304" pitchFamily="18" charset="0"/>
                </a:endParaRPr>
              </a:p>
              <a:p>
                <a:r>
                  <a:rPr lang="es-ES" dirty="0">
                    <a:latin typeface="Times-Roman"/>
                  </a:rPr>
                  <a:t>	   (</a:t>
                </a:r>
                <a14:m>
                  <m:oMath xmlns:m="http://schemas.openxmlformats.org/officeDocument/2006/math">
                    <m:sSup>
                      <m:sSupPr>
                        <m:ctrlPr>
                          <a:rPr lang="pt-BR"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𝑥</m:t>
                        </m:r>
                        <m:r>
                          <a:rPr lang="en-US" b="0" i="1" smtClean="0">
                            <a:latin typeface="Cambria Math" panose="02040503050406030204" pitchFamily="18" charset="0"/>
                            <a:cs typeface="Times New Roman" panose="02020603050405020304" pitchFamily="18" charset="0"/>
                          </a:rPr>
                          <m:t>)</m:t>
                        </m:r>
                      </m:e>
                      <m:sup>
                        <m:r>
                          <a:rPr lang="pt-BR" i="1">
                            <a:latin typeface="Cambria Math" panose="02040503050406030204" pitchFamily="18" charset="0"/>
                            <a:cs typeface="Times New Roman" panose="02020603050405020304" pitchFamily="18" charset="0"/>
                          </a:rPr>
                          <m:t>2</m:t>
                        </m:r>
                      </m:sup>
                    </m:sSup>
                    <m:r>
                      <a:rPr lang="pt-BR" i="1">
                        <a:latin typeface="Cambria Math" panose="02040503050406030204" pitchFamily="18" charset="0"/>
                        <a:cs typeface="Times New Roman" panose="02020603050405020304" pitchFamily="18" charset="0"/>
                      </a:rPr>
                      <m:t>+</m:t>
                    </m:r>
                    <m:sSup>
                      <m:sSupPr>
                        <m:ctrlPr>
                          <a:rPr lang="pt-BR" i="1">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𝑦</m:t>
                        </m:r>
                      </m:e>
                      <m:sup>
                        <m:r>
                          <a:rPr lang="pt-BR" i="1">
                            <a:latin typeface="Cambria Math" panose="02040503050406030204" pitchFamily="18" charset="0"/>
                            <a:cs typeface="Times New Roman" panose="02020603050405020304" pitchFamily="18" charset="0"/>
                          </a:rPr>
                          <m:t>2</m:t>
                        </m:r>
                      </m:sup>
                    </m:sSup>
                    <m:r>
                      <a:rPr lang="pt-BR" i="1">
                        <a:latin typeface="Cambria Math" panose="02040503050406030204" pitchFamily="18" charset="0"/>
                        <a:cs typeface="Times New Roman" panose="02020603050405020304" pitchFamily="18" charset="0"/>
                      </a:rPr>
                      <m:t>=</m:t>
                    </m:r>
                  </m:oMath>
                </a14:m>
                <a:r>
                  <a:rPr lang="es-ES" dirty="0">
                    <a:latin typeface="Times-Roman"/>
                  </a:rPr>
                  <a:t>1</a:t>
                </a:r>
                <a:endParaRPr lang="en-US" dirty="0"/>
              </a:p>
            </p:txBody>
          </p:sp>
        </mc:Choice>
        <mc:Fallback xmlns="">
          <p:sp>
            <p:nvSpPr>
              <p:cNvPr id="6" name="Rectangle 5">
                <a:extLst>
                  <a:ext uri="{FF2B5EF4-FFF2-40B4-BE49-F238E27FC236}">
                    <a16:creationId xmlns:a16="http://schemas.microsoft.com/office/drawing/2014/main" id="{8F8C94DD-FC48-40FD-8457-CE1666E00132}"/>
                  </a:ext>
                </a:extLst>
              </p:cNvPr>
              <p:cNvSpPr>
                <a:spLocks noRot="1" noChangeAspect="1" noMove="1" noResize="1" noEditPoints="1" noAdjustHandles="1" noChangeArrowheads="1" noChangeShapeType="1" noTextEdit="1"/>
              </p:cNvSpPr>
              <p:nvPr/>
            </p:nvSpPr>
            <p:spPr>
              <a:xfrm>
                <a:off x="2004811" y="5868572"/>
                <a:ext cx="6096000" cy="646331"/>
              </a:xfrm>
              <a:prstGeom prst="rect">
                <a:avLst/>
              </a:prstGeom>
              <a:blipFill>
                <a:blip r:embed="rId4"/>
                <a:stretch>
                  <a:fillRect l="-900" t="-5660" b="-13208"/>
                </a:stretch>
              </a:blipFill>
            </p:spPr>
            <p:txBody>
              <a:bodyPr/>
              <a:lstStyle/>
              <a:p>
                <a:r>
                  <a:rPr lang="en-US">
                    <a:noFill/>
                  </a:rPr>
                  <a:t> </a:t>
                </a:r>
              </a:p>
            </p:txBody>
          </p:sp>
        </mc:Fallback>
      </mc:AlternateContent>
    </p:spTree>
    <p:extLst>
      <p:ext uri="{BB962C8B-B14F-4D97-AF65-F5344CB8AC3E}">
        <p14:creationId xmlns:p14="http://schemas.microsoft.com/office/powerpoint/2010/main" val="327533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up)">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up)">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up)">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up)">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up)">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wipe(up)">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wipe(left)">
                                      <p:cBhvr>
                                        <p:cTn id="55" dur="500"/>
                                        <p:tgtEl>
                                          <p:spTgt spid="6">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wipe(left)">
                                      <p:cBhvr>
                                        <p:cTn id="6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C07D50-2DE9-43BB-8B98-17426DC960AA}"/>
              </a:ext>
            </a:extLst>
          </p:cNvPr>
          <p:cNvPicPr>
            <a:picLocks noChangeAspect="1"/>
          </p:cNvPicPr>
          <p:nvPr/>
        </p:nvPicPr>
        <p:blipFill>
          <a:blip r:embed="rId2"/>
          <a:stretch>
            <a:fillRect/>
          </a:stretch>
        </p:blipFill>
        <p:spPr>
          <a:xfrm>
            <a:off x="1842081" y="261736"/>
            <a:ext cx="3768366" cy="1283729"/>
          </a:xfrm>
          <a:prstGeom prst="rect">
            <a:avLst/>
          </a:prstGeom>
        </p:spPr>
      </p:pic>
      <p:pic>
        <p:nvPicPr>
          <p:cNvPr id="5" name="Picture 4">
            <a:extLst>
              <a:ext uri="{FF2B5EF4-FFF2-40B4-BE49-F238E27FC236}">
                <a16:creationId xmlns:a16="http://schemas.microsoft.com/office/drawing/2014/main" id="{48DF92BF-5E30-4005-A58C-B9AF0371C551}"/>
              </a:ext>
            </a:extLst>
          </p:cNvPr>
          <p:cNvPicPr>
            <a:picLocks noChangeAspect="1"/>
          </p:cNvPicPr>
          <p:nvPr/>
        </p:nvPicPr>
        <p:blipFill>
          <a:blip r:embed="rId3"/>
          <a:stretch>
            <a:fillRect/>
          </a:stretch>
        </p:blipFill>
        <p:spPr>
          <a:xfrm>
            <a:off x="6414081" y="261736"/>
            <a:ext cx="3670077" cy="1648875"/>
          </a:xfrm>
          <a:prstGeom prst="rect">
            <a:avLst/>
          </a:prstGeom>
        </p:spPr>
      </p:pic>
      <p:sp>
        <p:nvSpPr>
          <p:cNvPr id="6" name="Rectangle 5">
            <a:extLst>
              <a:ext uri="{FF2B5EF4-FFF2-40B4-BE49-F238E27FC236}">
                <a16:creationId xmlns:a16="http://schemas.microsoft.com/office/drawing/2014/main" id="{B75EBF23-D988-4276-90AB-92A5F074D547}"/>
              </a:ext>
            </a:extLst>
          </p:cNvPr>
          <p:cNvSpPr/>
          <p:nvPr/>
        </p:nvSpPr>
        <p:spPr>
          <a:xfrm>
            <a:off x="163131" y="2127040"/>
            <a:ext cx="8324045" cy="369332"/>
          </a:xfrm>
          <a:prstGeom prst="rect">
            <a:avLst/>
          </a:prstGeom>
        </p:spPr>
        <p:txBody>
          <a:bodyPr wrap="square">
            <a:spAutoFit/>
          </a:bodyPr>
          <a:lstStyle/>
          <a:p>
            <a:r>
              <a:rPr lang="en-US" dirty="0">
                <a:latin typeface="Times-Roman"/>
              </a:rPr>
              <a:t>Applying </a:t>
            </a:r>
            <a:r>
              <a:rPr lang="en-US" dirty="0" err="1">
                <a:latin typeface="Times-Roman"/>
              </a:rPr>
              <a:t>Lami’s</a:t>
            </a:r>
            <a:r>
              <a:rPr lang="en-US" dirty="0">
                <a:latin typeface="Times-Roman"/>
              </a:rPr>
              <a:t> theorem to the system of forces acting at point </a:t>
            </a:r>
            <a:r>
              <a:rPr lang="en-US" i="1" dirty="0">
                <a:latin typeface="Times-Italic"/>
              </a:rPr>
              <a:t>C </a:t>
            </a:r>
            <a:r>
              <a:rPr lang="en-US" i="1" dirty="0">
                <a:latin typeface="Times-Roman"/>
              </a:rPr>
              <a:t>,</a:t>
            </a:r>
            <a:r>
              <a:rPr lang="en-US" dirty="0">
                <a:latin typeface="Times-Roman"/>
              </a:rPr>
              <a:t>Fig. , we get</a:t>
            </a:r>
            <a:endParaRPr lang="en-US" dirty="0"/>
          </a:p>
        </p:txBody>
      </p:sp>
      <p:pic>
        <p:nvPicPr>
          <p:cNvPr id="7" name="Picture 6">
            <a:extLst>
              <a:ext uri="{FF2B5EF4-FFF2-40B4-BE49-F238E27FC236}">
                <a16:creationId xmlns:a16="http://schemas.microsoft.com/office/drawing/2014/main" id="{71CADA79-1C44-46F1-B714-F288427923E8}"/>
              </a:ext>
            </a:extLst>
          </p:cNvPr>
          <p:cNvPicPr>
            <a:picLocks noChangeAspect="1"/>
          </p:cNvPicPr>
          <p:nvPr/>
        </p:nvPicPr>
        <p:blipFill>
          <a:blip r:embed="rId4"/>
          <a:stretch>
            <a:fillRect/>
          </a:stretch>
        </p:blipFill>
        <p:spPr>
          <a:xfrm>
            <a:off x="1842081" y="2601152"/>
            <a:ext cx="6126318" cy="1021053"/>
          </a:xfrm>
          <a:prstGeom prst="rect">
            <a:avLst/>
          </a:prstGeom>
        </p:spPr>
      </p:pic>
      <p:sp>
        <p:nvSpPr>
          <p:cNvPr id="8" name="Rectangle 7">
            <a:extLst>
              <a:ext uri="{FF2B5EF4-FFF2-40B4-BE49-F238E27FC236}">
                <a16:creationId xmlns:a16="http://schemas.microsoft.com/office/drawing/2014/main" id="{5EC8F4FD-2576-4906-9744-CC14702CE7FD}"/>
              </a:ext>
            </a:extLst>
          </p:cNvPr>
          <p:cNvSpPr/>
          <p:nvPr/>
        </p:nvSpPr>
        <p:spPr>
          <a:xfrm>
            <a:off x="2906332" y="4038463"/>
            <a:ext cx="2704115" cy="830997"/>
          </a:xfrm>
          <a:prstGeom prst="rect">
            <a:avLst/>
          </a:prstGeom>
        </p:spPr>
        <p:txBody>
          <a:bodyPr wrap="square">
            <a:spAutoFit/>
          </a:bodyPr>
          <a:lstStyle/>
          <a:p>
            <a:r>
              <a:rPr lang="en-US" sz="2400" i="1" dirty="0">
                <a:latin typeface="Times-Italic"/>
              </a:rPr>
              <a:t>T</a:t>
            </a:r>
            <a:r>
              <a:rPr lang="en-US" sz="1000" dirty="0">
                <a:latin typeface="Times-Roman"/>
              </a:rPr>
              <a:t>1 </a:t>
            </a:r>
            <a:r>
              <a:rPr lang="en-US" sz="2400" dirty="0">
                <a:latin typeface="Times-Roman"/>
              </a:rPr>
              <a:t>= 3098.39 N</a:t>
            </a:r>
          </a:p>
          <a:p>
            <a:r>
              <a:rPr lang="en-US" sz="2400" i="1" dirty="0">
                <a:latin typeface="Times-Italic"/>
              </a:rPr>
              <a:t>T</a:t>
            </a:r>
            <a:r>
              <a:rPr lang="en-US" sz="1000" dirty="0">
                <a:latin typeface="Times-Roman"/>
              </a:rPr>
              <a:t>2 </a:t>
            </a:r>
            <a:r>
              <a:rPr lang="en-US" sz="2400" dirty="0">
                <a:latin typeface="Times-Roman"/>
              </a:rPr>
              <a:t>= 2711.09 N</a:t>
            </a:r>
            <a:endParaRPr lang="en-US" sz="2400" dirty="0"/>
          </a:p>
        </p:txBody>
      </p:sp>
      <p:sp>
        <p:nvSpPr>
          <p:cNvPr id="9" name="Rectangle 8">
            <a:extLst>
              <a:ext uri="{FF2B5EF4-FFF2-40B4-BE49-F238E27FC236}">
                <a16:creationId xmlns:a16="http://schemas.microsoft.com/office/drawing/2014/main" id="{BA1F1992-7CC8-4B0C-BEEB-A3E90AF45318}"/>
              </a:ext>
            </a:extLst>
          </p:cNvPr>
          <p:cNvSpPr/>
          <p:nvPr/>
        </p:nvSpPr>
        <p:spPr>
          <a:xfrm>
            <a:off x="163130" y="4869460"/>
            <a:ext cx="8324045" cy="369332"/>
          </a:xfrm>
          <a:prstGeom prst="rect">
            <a:avLst/>
          </a:prstGeom>
        </p:spPr>
        <p:txBody>
          <a:bodyPr wrap="square">
            <a:spAutoFit/>
          </a:bodyPr>
          <a:lstStyle/>
          <a:p>
            <a:r>
              <a:rPr lang="en-US" dirty="0">
                <a:latin typeface="Times-Roman"/>
              </a:rPr>
              <a:t>Applying </a:t>
            </a:r>
            <a:r>
              <a:rPr lang="en-US" dirty="0" err="1">
                <a:latin typeface="Times-Roman"/>
              </a:rPr>
              <a:t>Lami’s</a:t>
            </a:r>
            <a:r>
              <a:rPr lang="en-US" dirty="0">
                <a:latin typeface="Times-Roman"/>
              </a:rPr>
              <a:t> theorem to the system of forces at </a:t>
            </a:r>
            <a:r>
              <a:rPr lang="en-US" i="1" dirty="0">
                <a:latin typeface="Times-Italic"/>
              </a:rPr>
              <a:t>B </a:t>
            </a:r>
            <a:r>
              <a:rPr lang="en-US" dirty="0">
                <a:latin typeface="Times-Roman"/>
              </a:rPr>
              <a:t>Fig. , we get</a:t>
            </a:r>
            <a:endParaRPr lang="en-US" dirty="0"/>
          </a:p>
        </p:txBody>
      </p:sp>
      <p:pic>
        <p:nvPicPr>
          <p:cNvPr id="10" name="Picture 9">
            <a:extLst>
              <a:ext uri="{FF2B5EF4-FFF2-40B4-BE49-F238E27FC236}">
                <a16:creationId xmlns:a16="http://schemas.microsoft.com/office/drawing/2014/main" id="{740ED505-AF0F-4C06-8BEA-311B78F2506E}"/>
              </a:ext>
            </a:extLst>
          </p:cNvPr>
          <p:cNvPicPr>
            <a:picLocks noChangeAspect="1"/>
          </p:cNvPicPr>
          <p:nvPr/>
        </p:nvPicPr>
        <p:blipFill>
          <a:blip r:embed="rId5"/>
          <a:stretch>
            <a:fillRect/>
          </a:stretch>
        </p:blipFill>
        <p:spPr>
          <a:xfrm>
            <a:off x="8487175" y="2743859"/>
            <a:ext cx="3281732" cy="1756692"/>
          </a:xfrm>
          <a:prstGeom prst="rect">
            <a:avLst/>
          </a:prstGeom>
        </p:spPr>
      </p:pic>
      <p:pic>
        <p:nvPicPr>
          <p:cNvPr id="11" name="Picture 10">
            <a:extLst>
              <a:ext uri="{FF2B5EF4-FFF2-40B4-BE49-F238E27FC236}">
                <a16:creationId xmlns:a16="http://schemas.microsoft.com/office/drawing/2014/main" id="{0A4D018A-8A6D-4C78-A3D5-79BBF35FD2FE}"/>
              </a:ext>
            </a:extLst>
          </p:cNvPr>
          <p:cNvPicPr>
            <a:picLocks noChangeAspect="1"/>
          </p:cNvPicPr>
          <p:nvPr/>
        </p:nvPicPr>
        <p:blipFill>
          <a:blip r:embed="rId6"/>
          <a:stretch>
            <a:fillRect/>
          </a:stretch>
        </p:blipFill>
        <p:spPr>
          <a:xfrm>
            <a:off x="1126139" y="5326277"/>
            <a:ext cx="5200250" cy="790438"/>
          </a:xfrm>
          <a:prstGeom prst="rect">
            <a:avLst/>
          </a:prstGeom>
        </p:spPr>
      </p:pic>
      <p:sp>
        <p:nvSpPr>
          <p:cNvPr id="13" name="Rectangle 12">
            <a:extLst>
              <a:ext uri="{FF2B5EF4-FFF2-40B4-BE49-F238E27FC236}">
                <a16:creationId xmlns:a16="http://schemas.microsoft.com/office/drawing/2014/main" id="{588C381E-7F53-444D-9A50-028F08898F39}"/>
              </a:ext>
            </a:extLst>
          </p:cNvPr>
          <p:cNvSpPr/>
          <p:nvPr/>
        </p:nvSpPr>
        <p:spPr>
          <a:xfrm>
            <a:off x="7555605" y="5470384"/>
            <a:ext cx="6096000" cy="830997"/>
          </a:xfrm>
          <a:prstGeom prst="rect">
            <a:avLst/>
          </a:prstGeom>
        </p:spPr>
        <p:txBody>
          <a:bodyPr>
            <a:spAutoFit/>
          </a:bodyPr>
          <a:lstStyle/>
          <a:p>
            <a:r>
              <a:rPr lang="en-US" sz="2400" i="1" dirty="0">
                <a:latin typeface="Times-Italic"/>
              </a:rPr>
              <a:t>T</a:t>
            </a:r>
            <a:r>
              <a:rPr lang="en-US" sz="1000" dirty="0">
                <a:latin typeface="Times-Roman"/>
              </a:rPr>
              <a:t>3 </a:t>
            </a:r>
            <a:r>
              <a:rPr lang="en-US" sz="2400" dirty="0">
                <a:latin typeface="Times-Roman"/>
              </a:rPr>
              <a:t>= 3993.28 N</a:t>
            </a:r>
          </a:p>
          <a:p>
            <a:r>
              <a:rPr lang="en-US" sz="2400" dirty="0">
                <a:latin typeface="Times-Roman"/>
              </a:rPr>
              <a:t>and </a:t>
            </a:r>
            <a:r>
              <a:rPr lang="en-US" sz="2400" b="1" i="1" dirty="0">
                <a:latin typeface="Times-BoldItalic"/>
              </a:rPr>
              <a:t>W </a:t>
            </a:r>
            <a:r>
              <a:rPr lang="en-US" sz="2400" b="1" dirty="0">
                <a:latin typeface="Times-Bold"/>
              </a:rPr>
              <a:t>= 2863.53 N.</a:t>
            </a:r>
            <a:endParaRPr lang="en-US" sz="2400" dirty="0"/>
          </a:p>
        </p:txBody>
      </p:sp>
    </p:spTree>
    <p:extLst>
      <p:ext uri="{BB962C8B-B14F-4D97-AF65-F5344CB8AC3E}">
        <p14:creationId xmlns:p14="http://schemas.microsoft.com/office/powerpoint/2010/main" val="21079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06286D-CC5F-4FAD-B954-B0090B18F726}"/>
              </a:ext>
            </a:extLst>
          </p:cNvPr>
          <p:cNvSpPr/>
          <p:nvPr/>
        </p:nvSpPr>
        <p:spPr>
          <a:xfrm>
            <a:off x="798490" y="291491"/>
            <a:ext cx="10431887" cy="1200329"/>
          </a:xfrm>
          <a:prstGeom prst="rect">
            <a:avLst/>
          </a:prstGeom>
        </p:spPr>
        <p:txBody>
          <a:bodyPr wrap="square">
            <a:spAutoFit/>
          </a:bodyPr>
          <a:lstStyle/>
          <a:p>
            <a:r>
              <a:rPr lang="en-US" b="1" i="1" dirty="0">
                <a:latin typeface="Times-BoldItalic"/>
              </a:rPr>
              <a:t>Example. </a:t>
            </a:r>
            <a:r>
              <a:rPr lang="en-US" i="1" dirty="0">
                <a:latin typeface="Times-Italic"/>
              </a:rPr>
              <a:t>A wire rope is fixed at two points A and D as shown in Fig. Two weights 20 </a:t>
            </a:r>
            <a:r>
              <a:rPr lang="en-US" i="1" dirty="0" err="1">
                <a:latin typeface="Times-Italic"/>
              </a:rPr>
              <a:t>kN</a:t>
            </a:r>
            <a:r>
              <a:rPr lang="en-US" i="1" dirty="0">
                <a:latin typeface="Times-Italic"/>
              </a:rPr>
              <a:t> and 30 </a:t>
            </a:r>
            <a:r>
              <a:rPr lang="en-US" i="1" dirty="0" err="1">
                <a:latin typeface="Times-Italic"/>
              </a:rPr>
              <a:t>kN</a:t>
            </a:r>
            <a:r>
              <a:rPr lang="en-US" i="1" dirty="0">
                <a:latin typeface="Times-Italic"/>
              </a:rPr>
              <a:t> are attached to it at B and C, respectively. The weights rest with portions AB and BC inclined at angles 30° and 50° respectively, to the vertical as shown in figure. Find the tension in the wire in segments AB, BC and CD and also the inclination of the segments CD to vertical.</a:t>
            </a:r>
            <a:endParaRPr lang="en-US" dirty="0"/>
          </a:p>
        </p:txBody>
      </p:sp>
      <p:pic>
        <p:nvPicPr>
          <p:cNvPr id="5" name="Picture 4">
            <a:extLst>
              <a:ext uri="{FF2B5EF4-FFF2-40B4-BE49-F238E27FC236}">
                <a16:creationId xmlns:a16="http://schemas.microsoft.com/office/drawing/2014/main" id="{1E7E6BBE-47BD-4A7E-8BC5-15E72C20E896}"/>
              </a:ext>
            </a:extLst>
          </p:cNvPr>
          <p:cNvPicPr>
            <a:picLocks noChangeAspect="1"/>
          </p:cNvPicPr>
          <p:nvPr/>
        </p:nvPicPr>
        <p:blipFill>
          <a:blip r:embed="rId2"/>
          <a:stretch>
            <a:fillRect/>
          </a:stretch>
        </p:blipFill>
        <p:spPr>
          <a:xfrm>
            <a:off x="7456129" y="1801976"/>
            <a:ext cx="4315162" cy="923596"/>
          </a:xfrm>
          <a:prstGeom prst="rect">
            <a:avLst/>
          </a:prstGeom>
        </p:spPr>
      </p:pic>
      <p:pic>
        <p:nvPicPr>
          <p:cNvPr id="7" name="Picture 6">
            <a:extLst>
              <a:ext uri="{FF2B5EF4-FFF2-40B4-BE49-F238E27FC236}">
                <a16:creationId xmlns:a16="http://schemas.microsoft.com/office/drawing/2014/main" id="{2C83A8F3-EE1D-4CB7-AADF-5CE6281D1421}"/>
              </a:ext>
            </a:extLst>
          </p:cNvPr>
          <p:cNvPicPr>
            <a:picLocks noChangeAspect="1"/>
          </p:cNvPicPr>
          <p:nvPr/>
        </p:nvPicPr>
        <p:blipFill>
          <a:blip r:embed="rId3"/>
          <a:stretch>
            <a:fillRect/>
          </a:stretch>
        </p:blipFill>
        <p:spPr>
          <a:xfrm>
            <a:off x="7456129" y="2725572"/>
            <a:ext cx="3014395" cy="1238588"/>
          </a:xfrm>
          <a:prstGeom prst="rect">
            <a:avLst/>
          </a:prstGeom>
        </p:spPr>
      </p:pic>
      <p:pic>
        <p:nvPicPr>
          <p:cNvPr id="8" name="Picture 7">
            <a:extLst>
              <a:ext uri="{FF2B5EF4-FFF2-40B4-BE49-F238E27FC236}">
                <a16:creationId xmlns:a16="http://schemas.microsoft.com/office/drawing/2014/main" id="{236B7B2E-95D2-44D4-9064-74F11232FD4F}"/>
              </a:ext>
            </a:extLst>
          </p:cNvPr>
          <p:cNvPicPr>
            <a:picLocks noChangeAspect="1"/>
          </p:cNvPicPr>
          <p:nvPr/>
        </p:nvPicPr>
        <p:blipFill>
          <a:blip r:embed="rId4"/>
          <a:stretch>
            <a:fillRect/>
          </a:stretch>
        </p:blipFill>
        <p:spPr>
          <a:xfrm>
            <a:off x="7456129" y="4174749"/>
            <a:ext cx="3526543" cy="1644666"/>
          </a:xfrm>
          <a:prstGeom prst="rect">
            <a:avLst/>
          </a:prstGeom>
        </p:spPr>
      </p:pic>
      <p:sp>
        <p:nvSpPr>
          <p:cNvPr id="9" name="Rectangle 8">
            <a:extLst>
              <a:ext uri="{FF2B5EF4-FFF2-40B4-BE49-F238E27FC236}">
                <a16:creationId xmlns:a16="http://schemas.microsoft.com/office/drawing/2014/main" id="{1B013BBA-7202-4C67-93F2-8AA9020335C7}"/>
              </a:ext>
            </a:extLst>
          </p:cNvPr>
          <p:cNvSpPr/>
          <p:nvPr/>
        </p:nvSpPr>
        <p:spPr>
          <a:xfrm>
            <a:off x="163131" y="1617443"/>
            <a:ext cx="7023280" cy="646331"/>
          </a:xfrm>
          <a:prstGeom prst="rect">
            <a:avLst/>
          </a:prstGeom>
        </p:spPr>
        <p:txBody>
          <a:bodyPr wrap="square">
            <a:spAutoFit/>
          </a:bodyPr>
          <a:lstStyle/>
          <a:p>
            <a:r>
              <a:rPr lang="en-US" b="1" i="1" dirty="0">
                <a:latin typeface="Times-BoldItalic"/>
              </a:rPr>
              <a:t>Solution: </a:t>
            </a:r>
            <a:r>
              <a:rPr lang="en-US" dirty="0">
                <a:latin typeface="Times-Roman"/>
              </a:rPr>
              <a:t>Applying </a:t>
            </a:r>
            <a:r>
              <a:rPr lang="en-US" dirty="0" err="1">
                <a:latin typeface="Times-Roman"/>
              </a:rPr>
              <a:t>Lami’s</a:t>
            </a:r>
            <a:r>
              <a:rPr lang="en-US" dirty="0">
                <a:latin typeface="Times-Roman"/>
              </a:rPr>
              <a:t> theorem for the system of forces at </a:t>
            </a:r>
            <a:r>
              <a:rPr lang="en-US" i="1" dirty="0">
                <a:latin typeface="Times-Italic"/>
              </a:rPr>
              <a:t>B </a:t>
            </a:r>
            <a:r>
              <a:rPr lang="en-US" dirty="0">
                <a:latin typeface="Times-Roman"/>
              </a:rPr>
              <a:t>Fig. , we get</a:t>
            </a:r>
            <a:endParaRPr lang="en-US" dirty="0"/>
          </a:p>
        </p:txBody>
      </p:sp>
      <p:pic>
        <p:nvPicPr>
          <p:cNvPr id="10" name="Picture 9">
            <a:extLst>
              <a:ext uri="{FF2B5EF4-FFF2-40B4-BE49-F238E27FC236}">
                <a16:creationId xmlns:a16="http://schemas.microsoft.com/office/drawing/2014/main" id="{A92EE445-32FC-4D04-B410-DFCCB0B0DDB5}"/>
              </a:ext>
            </a:extLst>
          </p:cNvPr>
          <p:cNvPicPr>
            <a:picLocks noChangeAspect="1"/>
          </p:cNvPicPr>
          <p:nvPr/>
        </p:nvPicPr>
        <p:blipFill>
          <a:blip r:embed="rId5"/>
          <a:stretch>
            <a:fillRect/>
          </a:stretch>
        </p:blipFill>
        <p:spPr>
          <a:xfrm>
            <a:off x="2045861" y="2160223"/>
            <a:ext cx="3768638" cy="749882"/>
          </a:xfrm>
          <a:prstGeom prst="rect">
            <a:avLst/>
          </a:prstGeom>
        </p:spPr>
      </p:pic>
      <p:sp>
        <p:nvSpPr>
          <p:cNvPr id="11" name="Rectangle 10">
            <a:extLst>
              <a:ext uri="{FF2B5EF4-FFF2-40B4-BE49-F238E27FC236}">
                <a16:creationId xmlns:a16="http://schemas.microsoft.com/office/drawing/2014/main" id="{C05E41E1-E096-4262-ABBE-ACBD530E5CDC}"/>
              </a:ext>
            </a:extLst>
          </p:cNvPr>
          <p:cNvSpPr/>
          <p:nvPr/>
        </p:nvSpPr>
        <p:spPr>
          <a:xfrm>
            <a:off x="2367832" y="3116899"/>
            <a:ext cx="2142185" cy="707886"/>
          </a:xfrm>
          <a:prstGeom prst="rect">
            <a:avLst/>
          </a:prstGeom>
        </p:spPr>
        <p:txBody>
          <a:bodyPr wrap="square">
            <a:spAutoFit/>
          </a:bodyPr>
          <a:lstStyle/>
          <a:p>
            <a:r>
              <a:rPr lang="en-US" sz="2000" b="1" i="1" dirty="0">
                <a:latin typeface="Times-BoldItalic"/>
              </a:rPr>
              <a:t>T</a:t>
            </a:r>
            <a:r>
              <a:rPr lang="en-US" sz="900" b="1" dirty="0">
                <a:latin typeface="Times-Bold"/>
              </a:rPr>
              <a:t>1 </a:t>
            </a:r>
            <a:r>
              <a:rPr lang="en-US" sz="2000" b="1" dirty="0">
                <a:latin typeface="Times-Bold"/>
              </a:rPr>
              <a:t>= 44.79 </a:t>
            </a:r>
            <a:r>
              <a:rPr lang="en-US" sz="2000" b="1" dirty="0" err="1">
                <a:latin typeface="Times-Bold"/>
              </a:rPr>
              <a:t>kN.</a:t>
            </a:r>
            <a:endParaRPr lang="en-US" sz="2000" b="1" dirty="0">
              <a:latin typeface="Times-Bold"/>
            </a:endParaRPr>
          </a:p>
          <a:p>
            <a:r>
              <a:rPr lang="en-US" sz="2000" b="1" i="1" dirty="0">
                <a:latin typeface="Times-BoldItalic"/>
              </a:rPr>
              <a:t>T</a:t>
            </a:r>
            <a:r>
              <a:rPr lang="en-US" sz="900" b="1" dirty="0">
                <a:latin typeface="Times-Bold"/>
              </a:rPr>
              <a:t>2 </a:t>
            </a:r>
            <a:r>
              <a:rPr lang="en-US" sz="2000" b="1" dirty="0">
                <a:latin typeface="Times-Bold"/>
              </a:rPr>
              <a:t>= 29.24 </a:t>
            </a:r>
            <a:r>
              <a:rPr lang="en-US" sz="2000" b="1" dirty="0" err="1">
                <a:latin typeface="Times-Bold"/>
              </a:rPr>
              <a:t>kN.</a:t>
            </a:r>
            <a:endParaRPr lang="en-US" sz="2000" dirty="0"/>
          </a:p>
        </p:txBody>
      </p:sp>
      <p:sp>
        <p:nvSpPr>
          <p:cNvPr id="12" name="Rectangle 11">
            <a:extLst>
              <a:ext uri="{FF2B5EF4-FFF2-40B4-BE49-F238E27FC236}">
                <a16:creationId xmlns:a16="http://schemas.microsoft.com/office/drawing/2014/main" id="{B63F5FBC-E957-4EA4-AF62-9AAC150D01F6}"/>
              </a:ext>
            </a:extLst>
          </p:cNvPr>
          <p:cNvSpPr/>
          <p:nvPr/>
        </p:nvSpPr>
        <p:spPr>
          <a:xfrm>
            <a:off x="163131" y="3947896"/>
            <a:ext cx="7023280" cy="646331"/>
          </a:xfrm>
          <a:prstGeom prst="rect">
            <a:avLst/>
          </a:prstGeom>
        </p:spPr>
        <p:txBody>
          <a:bodyPr wrap="square">
            <a:spAutoFit/>
          </a:bodyPr>
          <a:lstStyle/>
          <a:p>
            <a:r>
              <a:rPr lang="en-US" dirty="0">
                <a:latin typeface="Times-Roman"/>
              </a:rPr>
              <a:t>Writing equations of equilibrium for the system of forces at </a:t>
            </a:r>
            <a:r>
              <a:rPr lang="en-US" i="1" dirty="0">
                <a:latin typeface="Times-Italic"/>
              </a:rPr>
              <a:t>C </a:t>
            </a:r>
            <a:r>
              <a:rPr lang="en-US" dirty="0">
                <a:latin typeface="Times-Roman"/>
              </a:rPr>
              <a:t>Fig., we get</a:t>
            </a:r>
          </a:p>
          <a:p>
            <a:pPr algn="ctr"/>
            <a:r>
              <a:rPr lang="de-DE" i="1" dirty="0">
                <a:latin typeface="Times New Roman" panose="02020603050405020304" pitchFamily="18" charset="0"/>
                <a:cs typeface="Times New Roman" panose="02020603050405020304" pitchFamily="18" charset="0"/>
              </a:rPr>
              <a:t>T</a:t>
            </a:r>
            <a:r>
              <a:rPr lang="de-DE" sz="800" dirty="0">
                <a:latin typeface="Times New Roman" panose="02020603050405020304" pitchFamily="18" charset="0"/>
                <a:cs typeface="Times New Roman" panose="02020603050405020304" pitchFamily="18" charset="0"/>
              </a:rPr>
              <a:t>3 </a:t>
            </a:r>
            <a:r>
              <a:rPr lang="de-DE" dirty="0">
                <a:latin typeface="Times New Roman" panose="02020603050405020304" pitchFamily="18" charset="0"/>
                <a:cs typeface="Times New Roman" panose="02020603050405020304" pitchFamily="18" charset="0"/>
              </a:rPr>
              <a:t>sin θ = </a:t>
            </a:r>
            <a:r>
              <a:rPr lang="de-DE" i="1" dirty="0">
                <a:latin typeface="Times New Roman" panose="02020603050405020304" pitchFamily="18" charset="0"/>
                <a:cs typeface="Times New Roman" panose="02020603050405020304" pitchFamily="18" charset="0"/>
              </a:rPr>
              <a:t>T</a:t>
            </a:r>
            <a:r>
              <a:rPr lang="de-DE" sz="800" dirty="0">
                <a:latin typeface="Times New Roman" panose="02020603050405020304" pitchFamily="18" charset="0"/>
                <a:cs typeface="Times New Roman" panose="02020603050405020304" pitchFamily="18" charset="0"/>
              </a:rPr>
              <a:t>2 </a:t>
            </a:r>
            <a:r>
              <a:rPr lang="de-DE" dirty="0">
                <a:latin typeface="Times New Roman" panose="02020603050405020304" pitchFamily="18" charset="0"/>
                <a:cs typeface="Times New Roman" panose="02020603050405020304" pitchFamily="18" charset="0"/>
              </a:rPr>
              <a:t>sin 50° = 22.4 kN.......1</a:t>
            </a:r>
            <a:endParaRPr lang="en-US"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DB248E9B-520C-4C63-B726-479B869A36BA}"/>
              </a:ext>
            </a:extLst>
          </p:cNvPr>
          <p:cNvSpPr/>
          <p:nvPr/>
        </p:nvSpPr>
        <p:spPr>
          <a:xfrm>
            <a:off x="1852675" y="4507067"/>
            <a:ext cx="3961824" cy="707886"/>
          </a:xfrm>
          <a:prstGeom prst="rect">
            <a:avLst/>
          </a:prstGeom>
        </p:spPr>
        <p:txBody>
          <a:bodyPr wrap="square">
            <a:spAutoFit/>
          </a:bodyPr>
          <a:lstStyle/>
          <a:p>
            <a:r>
              <a:rPr lang="fr-FR" sz="2000" i="1" dirty="0">
                <a:latin typeface="Times New Roman" panose="02020603050405020304" pitchFamily="18" charset="0"/>
                <a:cs typeface="Times New Roman" panose="02020603050405020304" pitchFamily="18" charset="0"/>
              </a:rPr>
              <a:t>T</a:t>
            </a:r>
            <a:r>
              <a:rPr lang="fr-FR" sz="900" dirty="0">
                <a:latin typeface="Times New Roman" panose="02020603050405020304" pitchFamily="18" charset="0"/>
                <a:cs typeface="Times New Roman" panose="02020603050405020304" pitchFamily="18" charset="0"/>
              </a:rPr>
              <a:t>3 </a:t>
            </a:r>
            <a:r>
              <a:rPr lang="fr-FR" sz="2000" dirty="0">
                <a:latin typeface="Times New Roman" panose="02020603050405020304" pitchFamily="18" charset="0"/>
                <a:cs typeface="Times New Roman" panose="02020603050405020304" pitchFamily="18" charset="0"/>
              </a:rPr>
              <a:t>cos θ = 30 – </a:t>
            </a:r>
            <a:r>
              <a:rPr lang="fr-FR" sz="2000" i="1" dirty="0">
                <a:latin typeface="Times New Roman" panose="02020603050405020304" pitchFamily="18" charset="0"/>
                <a:cs typeface="Times New Roman" panose="02020603050405020304" pitchFamily="18" charset="0"/>
              </a:rPr>
              <a:t>T</a:t>
            </a:r>
            <a:r>
              <a:rPr lang="fr-FR" sz="900" dirty="0">
                <a:latin typeface="Times New Roman" panose="02020603050405020304" pitchFamily="18" charset="0"/>
                <a:cs typeface="Times New Roman" panose="02020603050405020304" pitchFamily="18" charset="0"/>
              </a:rPr>
              <a:t>2 </a:t>
            </a:r>
            <a:r>
              <a:rPr lang="fr-FR" sz="2000" dirty="0">
                <a:latin typeface="Times New Roman" panose="02020603050405020304" pitchFamily="18" charset="0"/>
                <a:cs typeface="Times New Roman" panose="02020603050405020304" pitchFamily="18" charset="0"/>
              </a:rPr>
              <a:t>cos 50°……...2</a:t>
            </a:r>
          </a:p>
          <a:p>
            <a:r>
              <a:rPr lang="en-US" sz="2000" dirty="0">
                <a:latin typeface="Times New Roman" panose="02020603050405020304" pitchFamily="18" charset="0"/>
                <a:cs typeface="Times New Roman" panose="02020603050405020304" pitchFamily="18" charset="0"/>
              </a:rPr>
              <a:t>             = 11.20</a:t>
            </a:r>
          </a:p>
        </p:txBody>
      </p:sp>
      <p:sp>
        <p:nvSpPr>
          <p:cNvPr id="14" name="Rectangle 13">
            <a:extLst>
              <a:ext uri="{FF2B5EF4-FFF2-40B4-BE49-F238E27FC236}">
                <a16:creationId xmlns:a16="http://schemas.microsoft.com/office/drawing/2014/main" id="{6E8BF808-27FE-4BB2-BBBC-0633FA25B7E3}"/>
              </a:ext>
            </a:extLst>
          </p:cNvPr>
          <p:cNvSpPr/>
          <p:nvPr/>
        </p:nvSpPr>
        <p:spPr>
          <a:xfrm>
            <a:off x="940364" y="5262686"/>
            <a:ext cx="343395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From (1) and (2), tan θ = 1.998687</a:t>
            </a:r>
          </a:p>
        </p:txBody>
      </p:sp>
      <p:sp>
        <p:nvSpPr>
          <p:cNvPr id="15" name="Rectangle 14">
            <a:extLst>
              <a:ext uri="{FF2B5EF4-FFF2-40B4-BE49-F238E27FC236}">
                <a16:creationId xmlns:a16="http://schemas.microsoft.com/office/drawing/2014/main" id="{3E2E058E-8DC1-4612-86E5-E18F66DBD5F4}"/>
              </a:ext>
            </a:extLst>
          </p:cNvPr>
          <p:cNvSpPr/>
          <p:nvPr/>
        </p:nvSpPr>
        <p:spPr>
          <a:xfrm>
            <a:off x="1863143" y="5757859"/>
            <a:ext cx="6096000" cy="707886"/>
          </a:xfrm>
          <a:prstGeom prst="rect">
            <a:avLst/>
          </a:prstGeom>
        </p:spPr>
        <p:txBody>
          <a:bodyPr>
            <a:spAutoFit/>
          </a:bodyPr>
          <a:lstStyle/>
          <a:p>
            <a:pPr algn="ctr"/>
            <a:r>
              <a:rPr lang="el-GR" sz="2000" dirty="0">
                <a:latin typeface="Times New Roman" panose="02020603050405020304" pitchFamily="18" charset="0"/>
                <a:cs typeface="Times New Roman" panose="02020603050405020304" pitchFamily="18" charset="0"/>
              </a:rPr>
              <a:t>θ = </a:t>
            </a:r>
            <a:r>
              <a:rPr lang="el-GR" sz="2000" b="1" dirty="0">
                <a:latin typeface="Times New Roman" panose="02020603050405020304" pitchFamily="18" charset="0"/>
                <a:cs typeface="Times New Roman" panose="02020603050405020304" pitchFamily="18" charset="0"/>
              </a:rPr>
              <a:t>63.422°.</a:t>
            </a:r>
          </a:p>
          <a:p>
            <a:r>
              <a:rPr lang="en-US" sz="2000" dirty="0">
                <a:latin typeface="Times New Roman" panose="02020603050405020304" pitchFamily="18" charset="0"/>
                <a:cs typeface="Times New Roman" panose="02020603050405020304" pitchFamily="18" charset="0"/>
              </a:rPr>
              <a:t>and 		        </a:t>
            </a:r>
            <a:r>
              <a:rPr lang="en-US" sz="2000" b="1" i="1" dirty="0">
                <a:latin typeface="Times New Roman" panose="02020603050405020304" pitchFamily="18" charset="0"/>
                <a:cs typeface="Times New Roman" panose="02020603050405020304" pitchFamily="18" charset="0"/>
              </a:rPr>
              <a:t>T</a:t>
            </a:r>
            <a:r>
              <a:rPr lang="en-US" sz="900" b="1" dirty="0">
                <a:latin typeface="Times New Roman" panose="02020603050405020304" pitchFamily="18" charset="0"/>
                <a:cs typeface="Times New Roman" panose="02020603050405020304" pitchFamily="18" charset="0"/>
              </a:rPr>
              <a:t>3 </a:t>
            </a:r>
            <a:r>
              <a:rPr lang="en-US" sz="2000" b="1" dirty="0">
                <a:latin typeface="Times New Roman" panose="02020603050405020304" pitchFamily="18" charset="0"/>
                <a:cs typeface="Times New Roman" panose="02020603050405020304" pitchFamily="18" charset="0"/>
              </a:rPr>
              <a:t>= 25.045 </a:t>
            </a:r>
            <a:r>
              <a:rPr lang="en-US" sz="2000" b="1" dirty="0" err="1">
                <a:latin typeface="Times New Roman" panose="02020603050405020304" pitchFamily="18" charset="0"/>
                <a:cs typeface="Times New Roman" panose="02020603050405020304" pitchFamily="18" charset="0"/>
              </a:rPr>
              <a:t>kN.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334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up)">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animEffect transition="in" filter="wipe(up)">
                                      <p:cBhvr>
                                        <p:cTn id="37" dur="500"/>
                                        <p:tgtEl>
                                          <p:spTgt spid="1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wipe(up)">
                                      <p:cBhvr>
                                        <p:cTn id="47" dur="500"/>
                                        <p:tgtEl>
                                          <p:spTgt spid="13">
                                            <p:txEl>
                                              <p:pRg st="0" end="0"/>
                                            </p:txEl>
                                          </p:spTgt>
                                        </p:tgtEl>
                                      </p:cBhvr>
                                    </p:animEffect>
                                  </p:childTnLst>
                                </p:cTn>
                              </p:par>
                              <p:par>
                                <p:cTn id="48" presetID="22" presetClass="entr" presetSubtype="1" fill="hold" nodeType="withEffect">
                                  <p:stCondLst>
                                    <p:cond delay="0"/>
                                  </p:stCondLst>
                                  <p:childTnLst>
                                    <p:set>
                                      <p:cBhvr>
                                        <p:cTn id="49" dur="1" fill="hold">
                                          <p:stCondLst>
                                            <p:cond delay="0"/>
                                          </p:stCondLst>
                                        </p:cTn>
                                        <p:tgtEl>
                                          <p:spTgt spid="13">
                                            <p:txEl>
                                              <p:pRg st="1" end="1"/>
                                            </p:txEl>
                                          </p:spTgt>
                                        </p:tgtEl>
                                        <p:attrNameLst>
                                          <p:attrName>style.visibility</p:attrName>
                                        </p:attrNameLst>
                                      </p:cBhvr>
                                      <p:to>
                                        <p:strVal val="visible"/>
                                      </p:to>
                                    </p:set>
                                    <p:animEffect transition="in" filter="wipe(up)">
                                      <p:cBhvr>
                                        <p:cTn id="50" dur="500"/>
                                        <p:tgtEl>
                                          <p:spTgt spid="13">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wipe(up)">
                                      <p:cBhvr>
                                        <p:cTn id="60" dur="500"/>
                                        <p:tgtEl>
                                          <p:spTgt spid="15">
                                            <p:txEl>
                                              <p:pRg st="0" end="0"/>
                                            </p:txEl>
                                          </p:spTgt>
                                        </p:tgtEl>
                                      </p:cBhvr>
                                    </p:animEffect>
                                  </p:childTnLst>
                                </p:cTn>
                              </p:par>
                              <p:par>
                                <p:cTn id="61" presetID="22" presetClass="entr" presetSubtype="1" fill="hold" nodeType="withEffect">
                                  <p:stCondLst>
                                    <p:cond delay="0"/>
                                  </p:stCondLst>
                                  <p:childTnLst>
                                    <p:set>
                                      <p:cBhvr>
                                        <p:cTn id="62" dur="1" fill="hold">
                                          <p:stCondLst>
                                            <p:cond delay="0"/>
                                          </p:stCondLst>
                                        </p:cTn>
                                        <p:tgtEl>
                                          <p:spTgt spid="15">
                                            <p:txEl>
                                              <p:pRg st="1" end="1"/>
                                            </p:txEl>
                                          </p:spTgt>
                                        </p:tgtEl>
                                        <p:attrNameLst>
                                          <p:attrName>style.visibility</p:attrName>
                                        </p:attrNameLst>
                                      </p:cBhvr>
                                      <p:to>
                                        <p:strVal val="visible"/>
                                      </p:to>
                                    </p:set>
                                    <p:animEffect transition="in" filter="wipe(up)">
                                      <p:cBhvr>
                                        <p:cTn id="63"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P spid="12"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DE1F2E-F6AB-48FF-A53E-6BD2CF2A8591}"/>
              </a:ext>
            </a:extLst>
          </p:cNvPr>
          <p:cNvSpPr/>
          <p:nvPr/>
        </p:nvSpPr>
        <p:spPr>
          <a:xfrm>
            <a:off x="373487" y="397897"/>
            <a:ext cx="11011437" cy="1015663"/>
          </a:xfrm>
          <a:prstGeom prst="rect">
            <a:avLst/>
          </a:prstGeom>
        </p:spPr>
        <p:txBody>
          <a:bodyPr wrap="square">
            <a:spAutoFit/>
          </a:bodyPr>
          <a:lstStyle/>
          <a:p>
            <a:r>
              <a:rPr lang="en-US" sz="2000" b="1" i="1" dirty="0">
                <a:latin typeface="Times-BoldItalic"/>
              </a:rPr>
              <a:t>Example. </a:t>
            </a:r>
            <a:r>
              <a:rPr lang="en-US" sz="2000" i="1" dirty="0">
                <a:latin typeface="Times-Italic"/>
              </a:rPr>
              <a:t>Two smooth spheres each of radius 100 mm and weight 100 N, rest in a horizontal channel having vertical walls, the distance between which is 360 mm. Find the reactions at the points of contacts A, B, C and D shown in Fig.</a:t>
            </a:r>
            <a:endParaRPr lang="en-US" sz="2000" dirty="0"/>
          </a:p>
        </p:txBody>
      </p:sp>
      <p:pic>
        <p:nvPicPr>
          <p:cNvPr id="5" name="Picture 4">
            <a:extLst>
              <a:ext uri="{FF2B5EF4-FFF2-40B4-BE49-F238E27FC236}">
                <a16:creationId xmlns:a16="http://schemas.microsoft.com/office/drawing/2014/main" id="{0CE9A9D5-AD51-4C82-9053-CFC5940C420D}"/>
              </a:ext>
            </a:extLst>
          </p:cNvPr>
          <p:cNvPicPr>
            <a:picLocks noChangeAspect="1"/>
          </p:cNvPicPr>
          <p:nvPr/>
        </p:nvPicPr>
        <p:blipFill>
          <a:blip r:embed="rId2"/>
          <a:stretch>
            <a:fillRect/>
          </a:stretch>
        </p:blipFill>
        <p:spPr>
          <a:xfrm>
            <a:off x="9182136" y="1153799"/>
            <a:ext cx="2636377" cy="2490922"/>
          </a:xfrm>
          <a:prstGeom prst="rect">
            <a:avLst/>
          </a:prstGeom>
        </p:spPr>
      </p:pic>
      <p:pic>
        <p:nvPicPr>
          <p:cNvPr id="6" name="Picture 5">
            <a:extLst>
              <a:ext uri="{FF2B5EF4-FFF2-40B4-BE49-F238E27FC236}">
                <a16:creationId xmlns:a16="http://schemas.microsoft.com/office/drawing/2014/main" id="{44C85CB5-1DF3-4702-BF7A-8A4CBE4BD9ED}"/>
              </a:ext>
            </a:extLst>
          </p:cNvPr>
          <p:cNvPicPr>
            <a:picLocks noChangeAspect="1"/>
          </p:cNvPicPr>
          <p:nvPr/>
        </p:nvPicPr>
        <p:blipFill>
          <a:blip r:embed="rId3"/>
          <a:stretch>
            <a:fillRect/>
          </a:stretch>
        </p:blipFill>
        <p:spPr>
          <a:xfrm>
            <a:off x="8798228" y="3836495"/>
            <a:ext cx="3020285" cy="2242333"/>
          </a:xfrm>
          <a:prstGeom prst="rect">
            <a:avLst/>
          </a:prstGeom>
        </p:spPr>
      </p:pic>
      <p:sp>
        <p:nvSpPr>
          <p:cNvPr id="7" name="Rectangle 6">
            <a:extLst>
              <a:ext uri="{FF2B5EF4-FFF2-40B4-BE49-F238E27FC236}">
                <a16:creationId xmlns:a16="http://schemas.microsoft.com/office/drawing/2014/main" id="{D09BBB21-9B95-4A22-9865-87F4489FCF5D}"/>
              </a:ext>
            </a:extLst>
          </p:cNvPr>
          <p:cNvSpPr/>
          <p:nvPr/>
        </p:nvSpPr>
        <p:spPr>
          <a:xfrm>
            <a:off x="270455" y="1410675"/>
            <a:ext cx="8424741" cy="1200329"/>
          </a:xfrm>
          <a:prstGeom prst="rect">
            <a:avLst/>
          </a:prstGeom>
        </p:spPr>
        <p:txBody>
          <a:bodyPr wrap="square">
            <a:spAutoFit/>
          </a:bodyPr>
          <a:lstStyle/>
          <a:p>
            <a:r>
              <a:rPr lang="en-US" b="1" i="1" dirty="0">
                <a:latin typeface="Times-BoldItalic"/>
              </a:rPr>
              <a:t>Solution: </a:t>
            </a:r>
            <a:r>
              <a:rPr lang="en-US" dirty="0">
                <a:latin typeface="Times-Roman"/>
              </a:rPr>
              <a:t>Let </a:t>
            </a:r>
            <a:r>
              <a:rPr lang="en-US" i="1" dirty="0">
                <a:latin typeface="Times-Italic"/>
              </a:rPr>
              <a:t>O</a:t>
            </a:r>
            <a:r>
              <a:rPr lang="en-US" sz="800" dirty="0">
                <a:latin typeface="Times-Roman"/>
              </a:rPr>
              <a:t>1 </a:t>
            </a:r>
            <a:r>
              <a:rPr lang="en-US" dirty="0">
                <a:latin typeface="Times-Roman"/>
              </a:rPr>
              <a:t>and </a:t>
            </a:r>
            <a:r>
              <a:rPr lang="en-US" i="1" dirty="0">
                <a:latin typeface="Times-Italic"/>
              </a:rPr>
              <a:t>O</a:t>
            </a:r>
            <a:r>
              <a:rPr lang="en-US" sz="800" dirty="0">
                <a:latin typeface="Times-Roman"/>
              </a:rPr>
              <a:t>2 </a:t>
            </a:r>
            <a:r>
              <a:rPr lang="en-US" dirty="0">
                <a:latin typeface="Times-Roman"/>
              </a:rPr>
              <a:t>be the </a:t>
            </a:r>
            <a:r>
              <a:rPr lang="en-US" dirty="0" err="1">
                <a:latin typeface="Times-Roman"/>
              </a:rPr>
              <a:t>centres</a:t>
            </a:r>
            <a:r>
              <a:rPr lang="en-US" dirty="0">
                <a:latin typeface="Times-Roman"/>
              </a:rPr>
              <a:t> of the first and second spheres. Drop perpendicular </a:t>
            </a:r>
            <a:r>
              <a:rPr lang="en-US" i="1" dirty="0">
                <a:latin typeface="Times-Italic"/>
              </a:rPr>
              <a:t>O</a:t>
            </a:r>
            <a:r>
              <a:rPr lang="en-US" sz="800" dirty="0">
                <a:latin typeface="Times-Roman"/>
              </a:rPr>
              <a:t>1</a:t>
            </a:r>
            <a:r>
              <a:rPr lang="en-US" i="1" dirty="0">
                <a:latin typeface="Times-Italic"/>
              </a:rPr>
              <a:t>P </a:t>
            </a:r>
            <a:r>
              <a:rPr lang="en-US" dirty="0">
                <a:latin typeface="Times-Roman"/>
              </a:rPr>
              <a:t>to the horizontal line through </a:t>
            </a:r>
            <a:r>
              <a:rPr lang="en-US" i="1" dirty="0">
                <a:latin typeface="Times-Italic"/>
              </a:rPr>
              <a:t>O</a:t>
            </a:r>
            <a:r>
              <a:rPr lang="en-US" sz="800" dirty="0">
                <a:latin typeface="Times-Roman"/>
              </a:rPr>
              <a:t>2</a:t>
            </a:r>
            <a:r>
              <a:rPr lang="en-US" dirty="0">
                <a:latin typeface="Times-Roman"/>
              </a:rPr>
              <a:t>. Figures show free body diagram of the sphere</a:t>
            </a:r>
          </a:p>
          <a:p>
            <a:r>
              <a:rPr lang="en-US" dirty="0">
                <a:latin typeface="Times-Roman"/>
              </a:rPr>
              <a:t>1 and 2, respectively. Since the surface of contact are smooth, reaction of </a:t>
            </a:r>
            <a:r>
              <a:rPr lang="en-US" i="1" dirty="0">
                <a:latin typeface="Times-Italic"/>
              </a:rPr>
              <a:t>B </a:t>
            </a:r>
            <a:r>
              <a:rPr lang="en-US" dirty="0">
                <a:latin typeface="Times-Roman"/>
              </a:rPr>
              <a:t>is in the radial direction, </a:t>
            </a:r>
            <a:r>
              <a:rPr lang="en-US" i="1" dirty="0">
                <a:latin typeface="Times-Italic"/>
              </a:rPr>
              <a:t>i.e., </a:t>
            </a:r>
            <a:r>
              <a:rPr lang="en-US" dirty="0">
                <a:latin typeface="Times-Roman"/>
              </a:rPr>
              <a:t>in the direction </a:t>
            </a:r>
            <a:r>
              <a:rPr lang="en-US" i="1" dirty="0">
                <a:latin typeface="Times-Italic"/>
              </a:rPr>
              <a:t>O</a:t>
            </a:r>
            <a:r>
              <a:rPr lang="en-US" sz="800" dirty="0">
                <a:latin typeface="Times-Roman"/>
              </a:rPr>
              <a:t>1</a:t>
            </a:r>
            <a:r>
              <a:rPr lang="en-US" i="1" dirty="0">
                <a:latin typeface="Times-Italic"/>
              </a:rPr>
              <a:t>O</a:t>
            </a:r>
            <a:r>
              <a:rPr lang="en-US" sz="800" dirty="0">
                <a:latin typeface="Times-Roman"/>
              </a:rPr>
              <a:t>2</a:t>
            </a:r>
            <a:r>
              <a:rPr lang="en-US" dirty="0">
                <a:latin typeface="Times-Roman"/>
              </a:rPr>
              <a:t>. Let it make angle </a:t>
            </a:r>
            <a:r>
              <a:rPr lang="en-US" i="1" dirty="0">
                <a:latin typeface="Times-Italic"/>
              </a:rPr>
              <a:t>a </a:t>
            </a:r>
            <a:r>
              <a:rPr lang="en-US" dirty="0">
                <a:latin typeface="Times-Roman"/>
              </a:rPr>
              <a:t>with the horizontal. Then,</a:t>
            </a:r>
            <a:endParaRPr lang="en-US" dirty="0"/>
          </a:p>
        </p:txBody>
      </p:sp>
      <p:pic>
        <p:nvPicPr>
          <p:cNvPr id="8" name="Picture 7">
            <a:extLst>
              <a:ext uri="{FF2B5EF4-FFF2-40B4-BE49-F238E27FC236}">
                <a16:creationId xmlns:a16="http://schemas.microsoft.com/office/drawing/2014/main" id="{6EAE93B6-7C38-41F8-AD77-50D4D43F09AB}"/>
              </a:ext>
            </a:extLst>
          </p:cNvPr>
          <p:cNvPicPr>
            <a:picLocks noChangeAspect="1"/>
          </p:cNvPicPr>
          <p:nvPr/>
        </p:nvPicPr>
        <p:blipFill>
          <a:blip r:embed="rId4"/>
          <a:stretch>
            <a:fillRect/>
          </a:stretch>
        </p:blipFill>
        <p:spPr>
          <a:xfrm>
            <a:off x="2187330" y="2717222"/>
            <a:ext cx="5250948" cy="896901"/>
          </a:xfrm>
          <a:prstGeom prst="rect">
            <a:avLst/>
          </a:prstGeom>
        </p:spPr>
      </p:pic>
      <p:sp>
        <p:nvSpPr>
          <p:cNvPr id="9" name="Rectangle 8">
            <a:extLst>
              <a:ext uri="{FF2B5EF4-FFF2-40B4-BE49-F238E27FC236}">
                <a16:creationId xmlns:a16="http://schemas.microsoft.com/office/drawing/2014/main" id="{31106E38-4337-4FB6-8CC0-6872462A345B}"/>
              </a:ext>
            </a:extLst>
          </p:cNvPr>
          <p:cNvSpPr/>
          <p:nvPr/>
        </p:nvSpPr>
        <p:spPr>
          <a:xfrm>
            <a:off x="481788" y="3836495"/>
            <a:ext cx="6096000" cy="2862322"/>
          </a:xfrm>
          <a:prstGeom prst="rect">
            <a:avLst/>
          </a:prstGeom>
        </p:spPr>
        <p:txBody>
          <a:bodyPr>
            <a:spAutoFit/>
          </a:bodyPr>
          <a:lstStyle/>
          <a:p>
            <a:r>
              <a:rPr lang="en-US" dirty="0">
                <a:latin typeface="Times-Roman"/>
              </a:rPr>
              <a:t>Consider sphere No. 1.</a:t>
            </a:r>
          </a:p>
          <a:p>
            <a:pPr algn="ct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a:t>
            </a:r>
          </a:p>
          <a:p>
            <a:r>
              <a:rPr lang="en-US" dirty="0">
                <a:latin typeface="Times New Roman" panose="02020603050405020304" pitchFamily="18" charset="0"/>
                <a:cs typeface="Times New Roman" panose="02020603050405020304" pitchFamily="18" charset="0"/>
              </a:rPr>
              <a:t>gives</a:t>
            </a:r>
          </a:p>
          <a:p>
            <a:pPr algn="ctr"/>
            <a:r>
              <a:rPr lang="en-US" i="1" dirty="0">
                <a:latin typeface="Times New Roman" panose="02020603050405020304" pitchFamily="18" charset="0"/>
                <a:cs typeface="Times New Roman" panose="02020603050405020304" pitchFamily="18" charset="0"/>
              </a:rPr>
              <a:t>R</a:t>
            </a:r>
            <a:r>
              <a:rPr lang="en-US" sz="800"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0.6 = 100</a:t>
            </a:r>
          </a:p>
          <a:p>
            <a:pPr algn="ctr"/>
            <a:r>
              <a:rPr lang="en-US" b="1" i="1" dirty="0">
                <a:latin typeface="Times New Roman" panose="02020603050405020304" pitchFamily="18" charset="0"/>
                <a:cs typeface="Times New Roman" panose="02020603050405020304" pitchFamily="18" charset="0"/>
              </a:rPr>
              <a:t>R</a:t>
            </a:r>
            <a:r>
              <a:rPr lang="en-US" sz="800" b="1" i="1" dirty="0">
                <a:latin typeface="Times New Roman" panose="02020603050405020304" pitchFamily="18" charset="0"/>
                <a:cs typeface="Times New Roman" panose="02020603050405020304" pitchFamily="18" charset="0"/>
              </a:rPr>
              <a:t>B </a:t>
            </a:r>
            <a:r>
              <a:rPr lang="en-US" b="1" dirty="0">
                <a:latin typeface="Times New Roman" panose="02020603050405020304" pitchFamily="18" charset="0"/>
                <a:cs typeface="Times New Roman" panose="02020603050405020304" pitchFamily="18" charset="0"/>
              </a:rPr>
              <a:t>= 166.67 N.</a:t>
            </a:r>
          </a:p>
          <a:p>
            <a:pPr algn="ctr"/>
            <a:endParaRPr lang="en-US" b="1" dirty="0">
              <a:latin typeface="Times New Roman" panose="02020603050405020304" pitchFamily="18" charset="0"/>
              <a:cs typeface="Times New Roman" panose="02020603050405020304" pitchFamily="18" charset="0"/>
            </a:endParaRPr>
          </a:p>
          <a:p>
            <a:pPr algn="ct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H </a:t>
            </a:r>
            <a:r>
              <a:rPr lang="en-US" dirty="0">
                <a:latin typeface="Times New Roman" panose="02020603050405020304" pitchFamily="18" charset="0"/>
                <a:cs typeface="Times New Roman" panose="02020603050405020304" pitchFamily="18" charset="0"/>
              </a:rPr>
              <a:t>= 0,</a:t>
            </a:r>
          </a:p>
          <a:p>
            <a:r>
              <a:rPr lang="en-US" dirty="0">
                <a:latin typeface="Times New Roman" panose="02020603050405020304" pitchFamily="18" charset="0"/>
                <a:cs typeface="Times New Roman" panose="02020603050405020304" pitchFamily="18" charset="0"/>
              </a:rPr>
              <a:t> gives</a:t>
            </a:r>
          </a:p>
          <a:p>
            <a:pPr algn="ctr"/>
            <a:r>
              <a:rPr lang="en-US" i="1" dirty="0">
                <a:latin typeface="Times New Roman" panose="02020603050405020304" pitchFamily="18" charset="0"/>
                <a:cs typeface="Times New Roman" panose="02020603050405020304" pitchFamily="18" charset="0"/>
              </a:rPr>
              <a:t>R</a:t>
            </a:r>
            <a:r>
              <a:rPr lang="en-US" sz="800" i="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R</a:t>
            </a:r>
            <a:r>
              <a:rPr lang="en-US" sz="800"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0.8</a:t>
            </a:r>
          </a:p>
          <a:p>
            <a:pPr algn="ct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R</a:t>
            </a:r>
            <a:r>
              <a:rPr lang="en-US" sz="800" b="1" i="1"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 133.33 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814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ou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wipe(left)">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wipe(down)">
                                      <p:cBhvr>
                                        <p:cTn id="35" dur="500"/>
                                        <p:tgtEl>
                                          <p:spTgt spid="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9">
                                            <p:txEl>
                                              <p:pRg st="1" end="1"/>
                                            </p:txEl>
                                          </p:spTgt>
                                        </p:tgtEl>
                                        <p:attrNameLst>
                                          <p:attrName>style.visibility</p:attrName>
                                        </p:attrNameLst>
                                      </p:cBhvr>
                                      <p:to>
                                        <p:strVal val="visible"/>
                                      </p:to>
                                    </p:set>
                                    <p:animEffect transition="in" filter="wipe(up)">
                                      <p:cBhvr>
                                        <p:cTn id="40" dur="500"/>
                                        <p:tgtEl>
                                          <p:spTgt spid="9">
                                            <p:txEl>
                                              <p:pRg st="1" end="1"/>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wipe(up)">
                                      <p:cBhvr>
                                        <p:cTn id="43" dur="500"/>
                                        <p:tgtEl>
                                          <p:spTgt spid="9">
                                            <p:txEl>
                                              <p:pRg st="2" end="2"/>
                                            </p:txEl>
                                          </p:spTgt>
                                        </p:tgtEl>
                                      </p:cBhvr>
                                    </p:animEffect>
                                  </p:childTnLst>
                                </p:cTn>
                              </p:par>
                              <p:par>
                                <p:cTn id="44" presetID="22" presetClass="entr" presetSubtype="1" fill="hold" nodeType="withEffect">
                                  <p:stCondLst>
                                    <p:cond delay="0"/>
                                  </p:stCondLst>
                                  <p:childTnLst>
                                    <p:set>
                                      <p:cBhvr>
                                        <p:cTn id="45" dur="1" fill="hold">
                                          <p:stCondLst>
                                            <p:cond delay="0"/>
                                          </p:stCondLst>
                                        </p:cTn>
                                        <p:tgtEl>
                                          <p:spTgt spid="9">
                                            <p:txEl>
                                              <p:pRg st="3" end="3"/>
                                            </p:txEl>
                                          </p:spTgt>
                                        </p:tgtEl>
                                        <p:attrNameLst>
                                          <p:attrName>style.visibility</p:attrName>
                                        </p:attrNameLst>
                                      </p:cBhvr>
                                      <p:to>
                                        <p:strVal val="visible"/>
                                      </p:to>
                                    </p:set>
                                    <p:animEffect transition="in" filter="wipe(up)">
                                      <p:cBhvr>
                                        <p:cTn id="46" dur="500"/>
                                        <p:tgtEl>
                                          <p:spTgt spid="9">
                                            <p:txEl>
                                              <p:pRg st="3" end="3"/>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animEffect transition="in" filter="wipe(up)">
                                      <p:cBhvr>
                                        <p:cTn id="49" dur="500"/>
                                        <p:tgtEl>
                                          <p:spTgt spid="9">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9">
                                            <p:txEl>
                                              <p:pRg st="6" end="6"/>
                                            </p:txEl>
                                          </p:spTgt>
                                        </p:tgtEl>
                                        <p:attrNameLst>
                                          <p:attrName>style.visibility</p:attrName>
                                        </p:attrNameLst>
                                      </p:cBhvr>
                                      <p:to>
                                        <p:strVal val="visible"/>
                                      </p:to>
                                    </p:set>
                                    <p:animEffect transition="in" filter="wipe(up)">
                                      <p:cBhvr>
                                        <p:cTn id="54" dur="500"/>
                                        <p:tgtEl>
                                          <p:spTgt spid="9">
                                            <p:txEl>
                                              <p:pRg st="6" end="6"/>
                                            </p:txEl>
                                          </p:spTgt>
                                        </p:tgtEl>
                                      </p:cBhvr>
                                    </p:animEffect>
                                  </p:childTnLst>
                                </p:cTn>
                              </p:par>
                              <p:par>
                                <p:cTn id="55" presetID="22" presetClass="entr" presetSubtype="1" fill="hold" nodeType="withEffect">
                                  <p:stCondLst>
                                    <p:cond delay="0"/>
                                  </p:stCondLst>
                                  <p:childTnLst>
                                    <p:set>
                                      <p:cBhvr>
                                        <p:cTn id="56" dur="1" fill="hold">
                                          <p:stCondLst>
                                            <p:cond delay="0"/>
                                          </p:stCondLst>
                                        </p:cTn>
                                        <p:tgtEl>
                                          <p:spTgt spid="9">
                                            <p:txEl>
                                              <p:pRg st="7" end="7"/>
                                            </p:txEl>
                                          </p:spTgt>
                                        </p:tgtEl>
                                        <p:attrNameLst>
                                          <p:attrName>style.visibility</p:attrName>
                                        </p:attrNameLst>
                                      </p:cBhvr>
                                      <p:to>
                                        <p:strVal val="visible"/>
                                      </p:to>
                                    </p:set>
                                    <p:animEffect transition="in" filter="wipe(up)">
                                      <p:cBhvr>
                                        <p:cTn id="57" dur="500"/>
                                        <p:tgtEl>
                                          <p:spTgt spid="9">
                                            <p:txEl>
                                              <p:pRg st="7" end="7"/>
                                            </p:txEl>
                                          </p:spTgt>
                                        </p:tgtEl>
                                      </p:cBhvr>
                                    </p:animEffect>
                                  </p:childTnLst>
                                </p:cTn>
                              </p:par>
                              <p:par>
                                <p:cTn id="58" presetID="22" presetClass="entr" presetSubtype="1" fill="hold" nodeType="withEffect">
                                  <p:stCondLst>
                                    <p:cond delay="0"/>
                                  </p:stCondLst>
                                  <p:childTnLst>
                                    <p:set>
                                      <p:cBhvr>
                                        <p:cTn id="59" dur="1" fill="hold">
                                          <p:stCondLst>
                                            <p:cond delay="0"/>
                                          </p:stCondLst>
                                        </p:cTn>
                                        <p:tgtEl>
                                          <p:spTgt spid="9">
                                            <p:txEl>
                                              <p:pRg st="8" end="8"/>
                                            </p:txEl>
                                          </p:spTgt>
                                        </p:tgtEl>
                                        <p:attrNameLst>
                                          <p:attrName>style.visibility</p:attrName>
                                        </p:attrNameLst>
                                      </p:cBhvr>
                                      <p:to>
                                        <p:strVal val="visible"/>
                                      </p:to>
                                    </p:set>
                                    <p:animEffect transition="in" filter="wipe(up)">
                                      <p:cBhvr>
                                        <p:cTn id="60" dur="500"/>
                                        <p:tgtEl>
                                          <p:spTgt spid="9">
                                            <p:txEl>
                                              <p:pRg st="8" end="8"/>
                                            </p:txEl>
                                          </p:spTgt>
                                        </p:tgtEl>
                                      </p:cBhvr>
                                    </p:animEffect>
                                  </p:childTnLst>
                                </p:cTn>
                              </p:par>
                              <p:par>
                                <p:cTn id="61" presetID="22" presetClass="entr" presetSubtype="1" fill="hold" nodeType="withEffect">
                                  <p:stCondLst>
                                    <p:cond delay="0"/>
                                  </p:stCondLst>
                                  <p:childTnLst>
                                    <p:set>
                                      <p:cBhvr>
                                        <p:cTn id="62" dur="1" fill="hold">
                                          <p:stCondLst>
                                            <p:cond delay="0"/>
                                          </p:stCondLst>
                                        </p:cTn>
                                        <p:tgtEl>
                                          <p:spTgt spid="9">
                                            <p:txEl>
                                              <p:pRg st="9" end="9"/>
                                            </p:txEl>
                                          </p:spTgt>
                                        </p:tgtEl>
                                        <p:attrNameLst>
                                          <p:attrName>style.visibility</p:attrName>
                                        </p:attrNameLst>
                                      </p:cBhvr>
                                      <p:to>
                                        <p:strVal val="visible"/>
                                      </p:to>
                                    </p:set>
                                    <p:animEffect transition="in" filter="wipe(up)">
                                      <p:cBhvr>
                                        <p:cTn id="63"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5804EA-23FE-4B44-A2C1-10480BFF828F}"/>
              </a:ext>
            </a:extLst>
          </p:cNvPr>
          <p:cNvSpPr/>
          <p:nvPr/>
        </p:nvSpPr>
        <p:spPr>
          <a:xfrm>
            <a:off x="1193441" y="429991"/>
            <a:ext cx="8589187" cy="341632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Consider sphere No. 2</a:t>
            </a:r>
          </a:p>
          <a:p>
            <a:pPr algn="ctr"/>
            <a:r>
              <a:rPr lang="el-GR" sz="2400" dirty="0">
                <a:latin typeface="Times New Roman" panose="02020603050405020304" pitchFamily="18" charset="0"/>
                <a:cs typeface="Times New Roman" panose="02020603050405020304" pitchFamily="18" charset="0"/>
              </a:rPr>
              <a:t>Σ</a:t>
            </a:r>
            <a:r>
              <a:rPr lang="en-US" sz="2400" i="1" dirty="0">
                <a:latin typeface="Times New Roman" panose="02020603050405020304" pitchFamily="18" charset="0"/>
                <a:cs typeface="Times New Roman" panose="02020603050405020304" pitchFamily="18" charset="0"/>
              </a:rPr>
              <a:t>V </a:t>
            </a:r>
            <a:r>
              <a:rPr lang="en-US" sz="2400" dirty="0">
                <a:latin typeface="Times New Roman" panose="02020603050405020304" pitchFamily="18" charset="0"/>
                <a:cs typeface="Times New Roman" panose="02020603050405020304" pitchFamily="18" charset="0"/>
              </a:rPr>
              <a:t>= 0, </a:t>
            </a:r>
          </a:p>
          <a:p>
            <a:r>
              <a:rPr lang="en-US" sz="2400" dirty="0">
                <a:latin typeface="Times New Roman" panose="02020603050405020304" pitchFamily="18" charset="0"/>
                <a:cs typeface="Times New Roman" panose="02020603050405020304" pitchFamily="18" charset="0"/>
              </a:rPr>
              <a:t>gives</a:t>
            </a:r>
          </a:p>
          <a:p>
            <a:pPr algn="ctr"/>
            <a:r>
              <a:rPr lang="en-US" sz="2400" i="1" dirty="0" err="1">
                <a:latin typeface="Times New Roman" panose="02020603050405020304" pitchFamily="18" charset="0"/>
                <a:cs typeface="Times New Roman" panose="02020603050405020304" pitchFamily="18" charset="0"/>
              </a:rPr>
              <a:t>R</a:t>
            </a:r>
            <a:r>
              <a:rPr lang="en-US" sz="1000" i="1" dirty="0" err="1">
                <a:latin typeface="Times New Roman" panose="02020603050405020304" pitchFamily="18" charset="0"/>
                <a:cs typeface="Times New Roman" panose="02020603050405020304" pitchFamily="18" charset="0"/>
              </a:rPr>
              <a:t>c</a:t>
            </a:r>
            <a:r>
              <a:rPr lang="en-US" sz="10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100 + </a:t>
            </a:r>
            <a:r>
              <a:rPr lang="en-US" sz="2400" i="1" dirty="0">
                <a:latin typeface="Times New Roman" panose="02020603050405020304" pitchFamily="18" charset="0"/>
                <a:cs typeface="Times New Roman" panose="02020603050405020304" pitchFamily="18" charset="0"/>
              </a:rPr>
              <a:t>R</a:t>
            </a:r>
            <a:r>
              <a:rPr lang="en-US" sz="1000" i="1" dirty="0">
                <a:latin typeface="Times New Roman" panose="02020603050405020304" pitchFamily="18" charset="0"/>
                <a:cs typeface="Times New Roman" panose="02020603050405020304" pitchFamily="18" charset="0"/>
              </a:rPr>
              <a:t>B </a:t>
            </a:r>
            <a:r>
              <a:rPr lang="en-US" sz="2400" dirty="0">
                <a:latin typeface="Times New Roman" panose="02020603050405020304" pitchFamily="18" charset="0"/>
                <a:cs typeface="Times New Roman" panose="02020603050405020304" pitchFamily="18" charset="0"/>
              </a:rPr>
              <a:t>× 0.6</a:t>
            </a:r>
          </a:p>
          <a:p>
            <a:pPr algn="ctr"/>
            <a:r>
              <a:rPr lang="en-US" sz="2400"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R</a:t>
            </a:r>
            <a:r>
              <a:rPr lang="en-US" sz="1000" b="1" i="1" dirty="0" err="1">
                <a:latin typeface="Times New Roman" panose="02020603050405020304" pitchFamily="18" charset="0"/>
                <a:cs typeface="Times New Roman" panose="02020603050405020304" pitchFamily="18" charset="0"/>
              </a:rPr>
              <a:t>c</a:t>
            </a:r>
            <a:r>
              <a:rPr lang="en-US" sz="1000" b="1"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200 N.</a:t>
            </a:r>
          </a:p>
          <a:p>
            <a:pPr algn="ctr"/>
            <a:endParaRPr lang="en-US" sz="2400" dirty="0">
              <a:latin typeface="Times New Roman" panose="02020603050405020304" pitchFamily="18" charset="0"/>
              <a:cs typeface="Times New Roman" panose="02020603050405020304" pitchFamily="18" charset="0"/>
            </a:endParaRPr>
          </a:p>
          <a:p>
            <a:pPr algn="ctr"/>
            <a:r>
              <a:rPr lang="el-GR" sz="2400" dirty="0">
                <a:latin typeface="Times New Roman" panose="02020603050405020304" pitchFamily="18" charset="0"/>
                <a:cs typeface="Times New Roman" panose="02020603050405020304" pitchFamily="18" charset="0"/>
              </a:rPr>
              <a:t>Σ</a:t>
            </a:r>
            <a:r>
              <a:rPr lang="en-US" sz="2400" i="1" dirty="0">
                <a:latin typeface="Times New Roman" panose="02020603050405020304" pitchFamily="18" charset="0"/>
                <a:cs typeface="Times New Roman" panose="02020603050405020304" pitchFamily="18" charset="0"/>
              </a:rPr>
              <a:t>H </a:t>
            </a:r>
            <a:r>
              <a:rPr lang="en-US" sz="2400" dirty="0">
                <a:latin typeface="Times New Roman" panose="02020603050405020304" pitchFamily="18" charset="0"/>
                <a:cs typeface="Times New Roman" panose="02020603050405020304" pitchFamily="18" charset="0"/>
              </a:rPr>
              <a:t>= 0</a:t>
            </a:r>
          </a:p>
          <a:p>
            <a:pPr algn="ctr"/>
            <a:r>
              <a:rPr lang="en-US" sz="2400" i="1" dirty="0">
                <a:latin typeface="Times New Roman" panose="02020603050405020304" pitchFamily="18" charset="0"/>
                <a:cs typeface="Times New Roman" panose="02020603050405020304" pitchFamily="18" charset="0"/>
              </a:rPr>
              <a:t>R</a:t>
            </a:r>
            <a:r>
              <a:rPr lang="en-US" sz="10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R</a:t>
            </a:r>
            <a:r>
              <a:rPr lang="en-US" sz="1000" i="1" dirty="0">
                <a:latin typeface="Times New Roman" panose="02020603050405020304" pitchFamily="18" charset="0"/>
                <a:cs typeface="Times New Roman" panose="02020603050405020304" pitchFamily="18" charset="0"/>
              </a:rPr>
              <a:t>B </a:t>
            </a:r>
            <a:r>
              <a:rPr lang="en-US" sz="2400" dirty="0">
                <a:latin typeface="Times New Roman" panose="02020603050405020304" pitchFamily="18" charset="0"/>
                <a:cs typeface="Times New Roman" panose="02020603050405020304" pitchFamily="18" charset="0"/>
              </a:rPr>
              <a:t>× 0.8</a:t>
            </a:r>
          </a:p>
          <a:p>
            <a:pPr algn="ct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R</a:t>
            </a:r>
            <a:r>
              <a:rPr lang="en-US" sz="1000" b="1" i="1" dirty="0">
                <a:latin typeface="Times New Roman" panose="02020603050405020304" pitchFamily="18" charset="0"/>
                <a:cs typeface="Times New Roman" panose="02020603050405020304" pitchFamily="18" charset="0"/>
              </a:rPr>
              <a:t>D </a:t>
            </a:r>
            <a:r>
              <a:rPr lang="en-US" sz="2400" b="1" dirty="0">
                <a:latin typeface="Times New Roman" panose="02020603050405020304" pitchFamily="18" charset="0"/>
                <a:cs typeface="Times New Roman" panose="02020603050405020304" pitchFamily="18" charset="0"/>
              </a:rPr>
              <a:t>= 133.33 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5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3000"/>
                                        <p:tgtEl>
                                          <p:spTgt spid="4">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up)">
                                      <p:cBhvr>
                                        <p:cTn id="10" dur="3000"/>
                                        <p:tgtEl>
                                          <p:spTgt spid="4">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up)">
                                      <p:cBhvr>
                                        <p:cTn id="13" dur="3000"/>
                                        <p:tgtEl>
                                          <p:spTgt spid="4">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up)">
                                      <p:cBhvr>
                                        <p:cTn id="16" dur="3000"/>
                                        <p:tgtEl>
                                          <p:spTgt spid="4">
                                            <p:txEl>
                                              <p:pRg st="3" end="3"/>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up)">
                                      <p:cBhvr>
                                        <p:cTn id="19" dur="3000"/>
                                        <p:tgtEl>
                                          <p:spTgt spid="4">
                                            <p:txEl>
                                              <p:pRg st="4" end="4"/>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up)">
                                      <p:cBhvr>
                                        <p:cTn id="22" dur="3000"/>
                                        <p:tgtEl>
                                          <p:spTgt spid="4">
                                            <p:txEl>
                                              <p:pRg st="6" end="6"/>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wipe(up)">
                                      <p:cBhvr>
                                        <p:cTn id="25" dur="3000"/>
                                        <p:tgtEl>
                                          <p:spTgt spid="4">
                                            <p:txEl>
                                              <p:pRg st="7" end="7"/>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wipe(up)">
                                      <p:cBhvr>
                                        <p:cTn id="28" dur="3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1B16-B9E7-4374-BE83-F6335D7D0933}"/>
              </a:ext>
            </a:extLst>
          </p:cNvPr>
          <p:cNvSpPr>
            <a:spLocks noGrp="1"/>
          </p:cNvSpPr>
          <p:nvPr>
            <p:ph type="title"/>
          </p:nvPr>
        </p:nvSpPr>
        <p:spPr>
          <a:xfrm>
            <a:off x="801099" y="1396289"/>
            <a:ext cx="4249006" cy="1325563"/>
          </a:xfrm>
        </p:spPr>
        <p:txBody>
          <a:bodyPr>
            <a:normAutofit/>
          </a:bodyPr>
          <a:lstStyle/>
          <a:p>
            <a:r>
              <a:rPr lang="en-US" b="1" i="1" u="sng" spc="600">
                <a:latin typeface="Times New Roman" panose="02020603050405020304" pitchFamily="18" charset="0"/>
                <a:cs typeface="Times New Roman" panose="02020603050405020304" pitchFamily="18" charset="0"/>
              </a:rPr>
              <a:t>Trusses</a:t>
            </a:r>
            <a:endParaRPr lang="en-US" i="1" u="sng" spc="6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0F66440-D5F0-4F19-9212-410A0474A351}"/>
              </a:ext>
            </a:extLst>
          </p:cNvPr>
          <p:cNvSpPr>
            <a:spLocks noGrp="1"/>
          </p:cNvSpPr>
          <p:nvPr>
            <p:ph idx="1"/>
          </p:nvPr>
        </p:nvSpPr>
        <p:spPr>
          <a:xfrm>
            <a:off x="805544" y="2871982"/>
            <a:ext cx="4245428" cy="3181684"/>
          </a:xfrm>
        </p:spPr>
        <p:txBody>
          <a:bodyPr anchor="t">
            <a:normAutofit/>
          </a:bodyPr>
          <a:lstStyle/>
          <a:p>
            <a:endParaRPr lang="en-US" sz="1800"/>
          </a:p>
        </p:txBody>
      </p:sp>
      <p:sp>
        <p:nvSpPr>
          <p:cNvPr id="17" name="Freeform: Shape 16">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train crossing a bridge over a body of water&#10;&#10;Description automatically generated">
            <a:extLst>
              <a:ext uri="{FF2B5EF4-FFF2-40B4-BE49-F238E27FC236}">
                <a16:creationId xmlns:a16="http://schemas.microsoft.com/office/drawing/2014/main" id="{F5FD03CD-6B44-459A-9E11-970B3D1171BA}"/>
              </a:ext>
            </a:extLst>
          </p:cNvPr>
          <p:cNvPicPr>
            <a:picLocks noChangeAspect="1"/>
          </p:cNvPicPr>
          <p:nvPr/>
        </p:nvPicPr>
        <p:blipFill rotWithShape="1">
          <a:blip r:embed="rId2"/>
          <a:srcRect l="9434" r="14162" b="2"/>
          <a:stretch/>
        </p:blipFill>
        <p:spPr>
          <a:xfrm>
            <a:off x="-1197065" y="-357296"/>
            <a:ext cx="10408950" cy="4870368"/>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9" name="Freeform: Shape 18">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bridge over a body of water&#10;&#10;Description automatically generated">
            <a:extLst>
              <a:ext uri="{FF2B5EF4-FFF2-40B4-BE49-F238E27FC236}">
                <a16:creationId xmlns:a16="http://schemas.microsoft.com/office/drawing/2014/main" id="{FF974451-97A5-467D-A696-DAF0C4927682}"/>
              </a:ext>
            </a:extLst>
          </p:cNvPr>
          <p:cNvPicPr>
            <a:picLocks noChangeAspect="1"/>
          </p:cNvPicPr>
          <p:nvPr/>
        </p:nvPicPr>
        <p:blipFill rotWithShape="1">
          <a:blip r:embed="rId3"/>
          <a:srcRect l="17146" r="7495"/>
          <a:stretch/>
        </p:blipFill>
        <p:spPr>
          <a:xfrm>
            <a:off x="5434618" y="2077888"/>
            <a:ext cx="6911555" cy="5159003"/>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pic>
        <p:nvPicPr>
          <p:cNvPr id="6" name="Picture 5">
            <a:extLst>
              <a:ext uri="{FF2B5EF4-FFF2-40B4-BE49-F238E27FC236}">
                <a16:creationId xmlns:a16="http://schemas.microsoft.com/office/drawing/2014/main" id="{C08719CD-ED76-40AB-9CB1-F9DB733A0DB8}"/>
              </a:ext>
            </a:extLst>
          </p:cNvPr>
          <p:cNvPicPr>
            <a:picLocks noChangeAspect="1"/>
          </p:cNvPicPr>
          <p:nvPr/>
        </p:nvPicPr>
        <p:blipFill>
          <a:blip r:embed="rId4"/>
          <a:stretch>
            <a:fillRect/>
          </a:stretch>
        </p:blipFill>
        <p:spPr>
          <a:xfrm>
            <a:off x="-1505296" y="1236417"/>
            <a:ext cx="8528998" cy="5108666"/>
          </a:xfrm>
          <a:prstGeom prst="rect">
            <a:avLst/>
          </a:prstGeom>
        </p:spPr>
      </p:pic>
      <p:pic>
        <p:nvPicPr>
          <p:cNvPr id="7" name="Picture 6">
            <a:extLst>
              <a:ext uri="{FF2B5EF4-FFF2-40B4-BE49-F238E27FC236}">
                <a16:creationId xmlns:a16="http://schemas.microsoft.com/office/drawing/2014/main" id="{BCA62A0A-8E4A-4F42-A2EC-EED3495D3088}"/>
              </a:ext>
            </a:extLst>
          </p:cNvPr>
          <p:cNvPicPr>
            <a:picLocks noChangeAspect="1"/>
          </p:cNvPicPr>
          <p:nvPr/>
        </p:nvPicPr>
        <p:blipFill>
          <a:blip r:embed="rId5"/>
          <a:stretch>
            <a:fillRect/>
          </a:stretch>
        </p:blipFill>
        <p:spPr>
          <a:xfrm>
            <a:off x="1628992" y="443980"/>
            <a:ext cx="7612461" cy="6192520"/>
          </a:xfrm>
          <a:prstGeom prst="rect">
            <a:avLst/>
          </a:prstGeom>
        </p:spPr>
      </p:pic>
    </p:spTree>
    <p:extLst>
      <p:ext uri="{BB962C8B-B14F-4D97-AF65-F5344CB8AC3E}">
        <p14:creationId xmlns:p14="http://schemas.microsoft.com/office/powerpoint/2010/main" val="39161501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3000" fill="hold"/>
                                        <p:tgtEl>
                                          <p:spTgt spid="5"/>
                                        </p:tgtEl>
                                        <p:attrNameLst>
                                          <p:attrName>ppt_x</p:attrName>
                                        </p:attrNameLst>
                                      </p:cBhvr>
                                      <p:tavLst>
                                        <p:tav tm="0">
                                          <p:val>
                                            <p:strVal val="0-#ppt_w/2"/>
                                          </p:val>
                                        </p:tav>
                                        <p:tav tm="100000">
                                          <p:val>
                                            <p:strVal val="#ppt_x"/>
                                          </p:val>
                                        </p:tav>
                                      </p:tavLst>
                                    </p:anim>
                                    <p:anim calcmode="lin" valueType="num">
                                      <p:cBhvr additive="base">
                                        <p:cTn id="13" dur="3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3C529E-FBB1-45CE-99DF-0FEFD4AFD037}"/>
              </a:ext>
            </a:extLst>
          </p:cNvPr>
          <p:cNvSpPr/>
          <p:nvPr/>
        </p:nvSpPr>
        <p:spPr>
          <a:xfrm>
            <a:off x="449942" y="397079"/>
            <a:ext cx="10653486" cy="1077218"/>
          </a:xfrm>
          <a:prstGeom prst="rect">
            <a:avLst/>
          </a:prstGeom>
        </p:spPr>
        <p:txBody>
          <a:bodyPr wrap="square">
            <a:spAutoFit/>
          </a:bodyPr>
          <a:lstStyle/>
          <a:p>
            <a:r>
              <a:rPr lang="en-US" sz="2400" b="1" u="sng" dirty="0">
                <a:latin typeface="Times-Roman"/>
              </a:rPr>
              <a:t>Definition</a:t>
            </a:r>
            <a:r>
              <a:rPr lang="en-US" dirty="0">
                <a:latin typeface="Times-Roman"/>
              </a:rPr>
              <a:t>: </a:t>
            </a:r>
            <a:r>
              <a:rPr lang="en-US" sz="2000" dirty="0">
                <a:latin typeface="Times-Roman"/>
              </a:rPr>
              <a:t>A truss is a structure made up of slender members pin-connected at ends and is capable of taking loads at joints. They are used as roof trusses to support sloping roofs and as bridge trusses to support deck.</a:t>
            </a:r>
            <a:endParaRPr lang="en-US" dirty="0"/>
          </a:p>
        </p:txBody>
      </p:sp>
      <p:sp>
        <p:nvSpPr>
          <p:cNvPr id="5" name="Rectangle 4">
            <a:extLst>
              <a:ext uri="{FF2B5EF4-FFF2-40B4-BE49-F238E27FC236}">
                <a16:creationId xmlns:a16="http://schemas.microsoft.com/office/drawing/2014/main" id="{93908EFE-40DD-4A3D-8A61-6E7F1CA5510B}"/>
              </a:ext>
            </a:extLst>
          </p:cNvPr>
          <p:cNvSpPr/>
          <p:nvPr/>
        </p:nvSpPr>
        <p:spPr>
          <a:xfrm>
            <a:off x="449942" y="1458797"/>
            <a:ext cx="7286171" cy="400110"/>
          </a:xfrm>
          <a:prstGeom prst="rect">
            <a:avLst/>
          </a:prstGeom>
        </p:spPr>
        <p:txBody>
          <a:bodyPr wrap="square">
            <a:spAutoFit/>
          </a:bodyPr>
          <a:lstStyle/>
          <a:p>
            <a:r>
              <a:rPr lang="en-US" sz="2000" b="1" dirty="0">
                <a:latin typeface="Times-Roman"/>
              </a:rPr>
              <a:t>The trusses are also known as ‘</a:t>
            </a:r>
            <a:r>
              <a:rPr lang="en-US" sz="2000" b="1" i="1" dirty="0" err="1">
                <a:latin typeface="Times-Italic"/>
              </a:rPr>
              <a:t>pinjointed</a:t>
            </a:r>
            <a:r>
              <a:rPr lang="en-US" sz="2000" b="1" i="1" dirty="0">
                <a:latin typeface="Times-Italic"/>
              </a:rPr>
              <a:t> frames</a:t>
            </a:r>
            <a:r>
              <a:rPr lang="en-US" sz="2000" b="1" dirty="0">
                <a:latin typeface="Times-Roman"/>
              </a:rPr>
              <a:t>’.</a:t>
            </a:r>
            <a:endParaRPr lang="en-US" sz="2000" b="1" dirty="0"/>
          </a:p>
        </p:txBody>
      </p:sp>
      <p:sp>
        <p:nvSpPr>
          <p:cNvPr id="6" name="Rectangle 5">
            <a:extLst>
              <a:ext uri="{FF2B5EF4-FFF2-40B4-BE49-F238E27FC236}">
                <a16:creationId xmlns:a16="http://schemas.microsoft.com/office/drawing/2014/main" id="{F584A333-CE00-4945-8CC1-09B8FE6CD7DD}"/>
              </a:ext>
            </a:extLst>
          </p:cNvPr>
          <p:cNvSpPr/>
          <p:nvPr/>
        </p:nvSpPr>
        <p:spPr>
          <a:xfrm>
            <a:off x="449942" y="1858907"/>
            <a:ext cx="10929257" cy="1323439"/>
          </a:xfrm>
          <a:prstGeom prst="rect">
            <a:avLst/>
          </a:prstGeom>
        </p:spPr>
        <p:txBody>
          <a:bodyPr wrap="square">
            <a:spAutoFit/>
          </a:bodyPr>
          <a:lstStyle/>
          <a:p>
            <a:r>
              <a:rPr lang="en-US" b="1" dirty="0">
                <a:latin typeface="Times-Roman"/>
              </a:rPr>
              <a:t>A truss in which all the members lie in a single plane is called as a </a:t>
            </a:r>
            <a:r>
              <a:rPr lang="en-US" b="1" i="1" dirty="0">
                <a:latin typeface="Times-Italic"/>
              </a:rPr>
              <a:t>plane truss.</a:t>
            </a:r>
            <a:r>
              <a:rPr lang="en-US" dirty="0"/>
              <a:t> </a:t>
            </a:r>
            <a:r>
              <a:rPr lang="en-US" sz="2000" dirty="0">
                <a:latin typeface="Times New Roman" panose="02020603050405020304" pitchFamily="18" charset="0"/>
                <a:cs typeface="Times New Roman" panose="02020603050405020304" pitchFamily="18" charset="0"/>
              </a:rPr>
              <a:t>Roof trusses and bridge trusses can be considered as plane trusses.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If all the members of a truss do not lie in a single plane, then it is called a space truss.</a:t>
            </a:r>
            <a:endParaRPr lang="en-US" sz="20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9E76D3E0-48B3-4A35-801B-ACA630E779EB}"/>
              </a:ext>
            </a:extLst>
          </p:cNvPr>
          <p:cNvSpPr/>
          <p:nvPr/>
        </p:nvSpPr>
        <p:spPr>
          <a:xfrm>
            <a:off x="449942" y="3335901"/>
            <a:ext cx="6432595" cy="400110"/>
          </a:xfrm>
          <a:prstGeom prst="rect">
            <a:avLst/>
          </a:prstGeom>
        </p:spPr>
        <p:txBody>
          <a:bodyPr wrap="none">
            <a:spAutoFit/>
          </a:bodyPr>
          <a:lstStyle/>
          <a:p>
            <a:r>
              <a:rPr lang="en-US" sz="2000" b="1" u="sng" dirty="0">
                <a:latin typeface="Times New Roman" panose="02020603050405020304" pitchFamily="18" charset="0"/>
                <a:cs typeface="Times New Roman" panose="02020603050405020304" pitchFamily="18" charset="0"/>
              </a:rPr>
              <a:t>PERFECT, DEFICIENT AND REDUNDANT TRUSSES</a:t>
            </a:r>
            <a:endParaRPr lang="en-US" sz="2000" u="sng"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321EBB4-98CE-4BD7-B0BA-DA4659472C4E}"/>
              </a:ext>
            </a:extLst>
          </p:cNvPr>
          <p:cNvSpPr/>
          <p:nvPr/>
        </p:nvSpPr>
        <p:spPr>
          <a:xfrm>
            <a:off x="449941" y="3921875"/>
            <a:ext cx="11205029" cy="769441"/>
          </a:xfrm>
          <a:prstGeom prst="rect">
            <a:avLst/>
          </a:prstGeom>
        </p:spPr>
        <p:txBody>
          <a:bodyPr wrap="square">
            <a:spAutoFit/>
          </a:bodyPr>
          <a:lstStyle/>
          <a:p>
            <a:r>
              <a:rPr lang="en-US" sz="2000" b="1" dirty="0">
                <a:latin typeface="Times-Roman"/>
              </a:rPr>
              <a:t>A </a:t>
            </a:r>
            <a:r>
              <a:rPr lang="en-US" sz="2000" b="1" dirty="0" err="1">
                <a:latin typeface="Times-Roman"/>
              </a:rPr>
              <a:t>pinjointed</a:t>
            </a:r>
            <a:r>
              <a:rPr lang="en-US" sz="2000" b="1" dirty="0">
                <a:latin typeface="Times-Roman"/>
              </a:rPr>
              <a:t> truss which has got just sufficient number of members to resist the loads without undergoing appreciable deformation in shape is called a </a:t>
            </a:r>
            <a:r>
              <a:rPr lang="en-US" sz="2400" b="1" i="1" dirty="0">
                <a:solidFill>
                  <a:srgbClr val="FF0000"/>
                </a:solidFill>
                <a:latin typeface="Times-Italic"/>
              </a:rPr>
              <a:t>perfect truss</a:t>
            </a:r>
            <a:r>
              <a:rPr lang="en-US" sz="2000" b="1" dirty="0">
                <a:latin typeface="Times-Roman"/>
              </a:rPr>
              <a:t>.</a:t>
            </a:r>
            <a:endParaRPr lang="en-US" sz="2000" b="1" dirty="0"/>
          </a:p>
        </p:txBody>
      </p:sp>
      <p:sp>
        <p:nvSpPr>
          <p:cNvPr id="9" name="Rectangle 8">
            <a:extLst>
              <a:ext uri="{FF2B5EF4-FFF2-40B4-BE49-F238E27FC236}">
                <a16:creationId xmlns:a16="http://schemas.microsoft.com/office/drawing/2014/main" id="{7CC2D146-42DD-403E-B711-1ACB1F1059EA}"/>
              </a:ext>
            </a:extLst>
          </p:cNvPr>
          <p:cNvSpPr/>
          <p:nvPr/>
        </p:nvSpPr>
        <p:spPr>
          <a:xfrm>
            <a:off x="449941" y="4692514"/>
            <a:ext cx="5646059" cy="707886"/>
          </a:xfrm>
          <a:prstGeom prst="rect">
            <a:avLst/>
          </a:prstGeom>
        </p:spPr>
        <p:txBody>
          <a:bodyPr wrap="square">
            <a:spAutoFit/>
          </a:bodyPr>
          <a:lstStyle/>
          <a:p>
            <a:r>
              <a:rPr lang="en-US" sz="2000" dirty="0">
                <a:latin typeface="Times-Roman"/>
              </a:rPr>
              <a:t>Triangular truss is the simplest perfect truss and it has </a:t>
            </a:r>
          </a:p>
          <a:p>
            <a:r>
              <a:rPr lang="en-US" sz="2000" dirty="0">
                <a:latin typeface="Times-Roman"/>
              </a:rPr>
              <a:t>three joints and three members</a:t>
            </a:r>
            <a:endParaRPr lang="en-US" sz="2000" dirty="0"/>
          </a:p>
        </p:txBody>
      </p:sp>
      <p:pic>
        <p:nvPicPr>
          <p:cNvPr id="10" name="Picture 9">
            <a:extLst>
              <a:ext uri="{FF2B5EF4-FFF2-40B4-BE49-F238E27FC236}">
                <a16:creationId xmlns:a16="http://schemas.microsoft.com/office/drawing/2014/main" id="{8618105E-5AF1-4AC1-9872-8841ACC02323}"/>
              </a:ext>
            </a:extLst>
          </p:cNvPr>
          <p:cNvPicPr>
            <a:picLocks noChangeAspect="1"/>
          </p:cNvPicPr>
          <p:nvPr/>
        </p:nvPicPr>
        <p:blipFill>
          <a:blip r:embed="rId2"/>
          <a:stretch>
            <a:fillRect/>
          </a:stretch>
        </p:blipFill>
        <p:spPr>
          <a:xfrm>
            <a:off x="8705849" y="4317683"/>
            <a:ext cx="2397579" cy="222632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64252F6-CD53-4FE5-B6B3-F020BF486401}"/>
                  </a:ext>
                </a:extLst>
              </p14:cNvPr>
              <p14:cNvContentPartPr/>
              <p14:nvPr/>
            </p14:nvContentPartPr>
            <p14:xfrm>
              <a:off x="8804520" y="4527360"/>
              <a:ext cx="2241720" cy="1884600"/>
            </p14:xfrm>
          </p:contentPart>
        </mc:Choice>
        <mc:Fallback xmlns="">
          <p:pic>
            <p:nvPicPr>
              <p:cNvPr id="2" name="Ink 1">
                <a:extLst>
                  <a:ext uri="{FF2B5EF4-FFF2-40B4-BE49-F238E27FC236}">
                    <a16:creationId xmlns:a16="http://schemas.microsoft.com/office/drawing/2014/main" id="{564252F6-CD53-4FE5-B6B3-F020BF486401}"/>
                  </a:ext>
                </a:extLst>
              </p:cNvPr>
              <p:cNvPicPr/>
              <p:nvPr/>
            </p:nvPicPr>
            <p:blipFill>
              <a:blip r:embed="rId4"/>
              <a:stretch>
                <a:fillRect/>
              </a:stretch>
            </p:blipFill>
            <p:spPr>
              <a:xfrm>
                <a:off x="8795160" y="4518000"/>
                <a:ext cx="2260440" cy="1903320"/>
              </a:xfrm>
              <a:prstGeom prst="rect">
                <a:avLst/>
              </a:prstGeom>
            </p:spPr>
          </p:pic>
        </mc:Fallback>
      </mc:AlternateContent>
    </p:spTree>
    <p:extLst>
      <p:ext uri="{BB962C8B-B14F-4D97-AF65-F5344CB8AC3E}">
        <p14:creationId xmlns:p14="http://schemas.microsoft.com/office/powerpoint/2010/main" val="156538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up)">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up)">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32"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amond(out)">
                                      <p:cBhvr>
                                        <p:cTn id="4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76E8CC-764F-4251-AF3E-F95CDAF84D30}"/>
              </a:ext>
            </a:extLst>
          </p:cNvPr>
          <p:cNvSpPr/>
          <p:nvPr/>
        </p:nvSpPr>
        <p:spPr>
          <a:xfrm>
            <a:off x="290284" y="337796"/>
            <a:ext cx="11350173" cy="1015663"/>
          </a:xfrm>
          <a:prstGeom prst="rect">
            <a:avLst/>
          </a:prstGeom>
        </p:spPr>
        <p:txBody>
          <a:bodyPr wrap="square">
            <a:spAutoFit/>
          </a:bodyPr>
          <a:lstStyle/>
          <a:p>
            <a:r>
              <a:rPr lang="en-US" sz="2000" b="1" dirty="0">
                <a:latin typeface="Times-Roman"/>
              </a:rPr>
              <a:t>It may be observed that to increase one joint in a perfect truss, two more members are required. Hence the following expression may be written down as the relationship between number of joints </a:t>
            </a:r>
            <a:r>
              <a:rPr lang="en-US" sz="2000" b="1" i="1" dirty="0">
                <a:latin typeface="Times-Italic"/>
              </a:rPr>
              <a:t>j</a:t>
            </a:r>
            <a:r>
              <a:rPr lang="en-US" sz="2000" b="1" dirty="0">
                <a:latin typeface="Times-Roman"/>
              </a:rPr>
              <a:t>, and the number of members </a:t>
            </a:r>
            <a:r>
              <a:rPr lang="en-US" sz="2000" b="1" i="1" dirty="0">
                <a:latin typeface="Times-Italic"/>
              </a:rPr>
              <a:t>m</a:t>
            </a:r>
            <a:r>
              <a:rPr lang="en-US" sz="2000" b="1" dirty="0">
                <a:latin typeface="Times-Roman"/>
              </a:rPr>
              <a:t>, in a perfect truss.</a:t>
            </a:r>
            <a:endParaRPr lang="en-US" sz="2000" b="1" dirty="0"/>
          </a:p>
        </p:txBody>
      </p:sp>
      <p:sp>
        <p:nvSpPr>
          <p:cNvPr id="5" name="Rectangle 4">
            <a:extLst>
              <a:ext uri="{FF2B5EF4-FFF2-40B4-BE49-F238E27FC236}">
                <a16:creationId xmlns:a16="http://schemas.microsoft.com/office/drawing/2014/main" id="{67E22655-DEC7-4C3C-9046-10C8F065EE73}"/>
              </a:ext>
            </a:extLst>
          </p:cNvPr>
          <p:cNvSpPr/>
          <p:nvPr/>
        </p:nvSpPr>
        <p:spPr>
          <a:xfrm>
            <a:off x="4411128" y="1353459"/>
            <a:ext cx="1877437" cy="584775"/>
          </a:xfrm>
          <a:prstGeom prst="rect">
            <a:avLst/>
          </a:prstGeom>
        </p:spPr>
        <p:txBody>
          <a:bodyPr wrap="none">
            <a:spAutoFit/>
          </a:bodyPr>
          <a:lstStyle/>
          <a:p>
            <a:r>
              <a:rPr lang="en-US" sz="3200" b="1" i="1" dirty="0">
                <a:solidFill>
                  <a:schemeClr val="accent5">
                    <a:lumMod val="50000"/>
                  </a:schemeClr>
                </a:solidFill>
                <a:latin typeface="Times-Italic"/>
              </a:rPr>
              <a:t>m </a:t>
            </a:r>
            <a:r>
              <a:rPr lang="en-US" sz="3200" b="1" dirty="0">
                <a:solidFill>
                  <a:schemeClr val="accent5">
                    <a:lumMod val="50000"/>
                  </a:schemeClr>
                </a:solidFill>
                <a:latin typeface="Times-Roman"/>
              </a:rPr>
              <a:t>= 2</a:t>
            </a:r>
            <a:r>
              <a:rPr lang="en-US" sz="3200" b="1" i="1" dirty="0">
                <a:solidFill>
                  <a:schemeClr val="accent5">
                    <a:lumMod val="50000"/>
                  </a:schemeClr>
                </a:solidFill>
                <a:latin typeface="Times-Italic"/>
              </a:rPr>
              <a:t>j </a:t>
            </a:r>
            <a:r>
              <a:rPr lang="en-US" sz="3200" b="1" dirty="0">
                <a:solidFill>
                  <a:schemeClr val="accent5">
                    <a:lumMod val="50000"/>
                  </a:schemeClr>
                </a:solidFill>
                <a:latin typeface="Times-Roman"/>
              </a:rPr>
              <a:t>– 3</a:t>
            </a:r>
            <a:endParaRPr lang="en-US" sz="3200" b="1" dirty="0">
              <a:solidFill>
                <a:schemeClr val="accent5">
                  <a:lumMod val="50000"/>
                </a:schemeClr>
              </a:solidFill>
            </a:endParaRPr>
          </a:p>
        </p:txBody>
      </p:sp>
      <p:sp>
        <p:nvSpPr>
          <p:cNvPr id="6" name="Rectangle 5">
            <a:extLst>
              <a:ext uri="{FF2B5EF4-FFF2-40B4-BE49-F238E27FC236}">
                <a16:creationId xmlns:a16="http://schemas.microsoft.com/office/drawing/2014/main" id="{38EE727F-9F63-407D-B4A6-140E9E8F1BEA}"/>
              </a:ext>
            </a:extLst>
          </p:cNvPr>
          <p:cNvSpPr/>
          <p:nvPr/>
        </p:nvSpPr>
        <p:spPr>
          <a:xfrm>
            <a:off x="290284" y="1999790"/>
            <a:ext cx="11350173" cy="707886"/>
          </a:xfrm>
          <a:prstGeom prst="rect">
            <a:avLst/>
          </a:prstGeom>
        </p:spPr>
        <p:txBody>
          <a:bodyPr wrap="square">
            <a:spAutoFit/>
          </a:bodyPr>
          <a:lstStyle/>
          <a:p>
            <a:r>
              <a:rPr lang="en-US" sz="2000" dirty="0">
                <a:latin typeface="Times-Roman"/>
              </a:rPr>
              <a:t>The only necessary and sufficient condition of a perfect truss is that it should retain its shape when load is applied at any joint in any direction.</a:t>
            </a:r>
            <a:endParaRPr lang="en-US" sz="2000" dirty="0"/>
          </a:p>
        </p:txBody>
      </p:sp>
      <p:sp>
        <p:nvSpPr>
          <p:cNvPr id="7" name="Rectangle 6">
            <a:extLst>
              <a:ext uri="{FF2B5EF4-FFF2-40B4-BE49-F238E27FC236}">
                <a16:creationId xmlns:a16="http://schemas.microsoft.com/office/drawing/2014/main" id="{946E9A1F-00FF-408E-BCF6-7010EFF6F6F3}"/>
              </a:ext>
            </a:extLst>
          </p:cNvPr>
          <p:cNvSpPr/>
          <p:nvPr/>
        </p:nvSpPr>
        <p:spPr>
          <a:xfrm>
            <a:off x="290284" y="2953897"/>
            <a:ext cx="11495316" cy="707886"/>
          </a:xfrm>
          <a:prstGeom prst="rect">
            <a:avLst/>
          </a:prstGeom>
        </p:spPr>
        <p:txBody>
          <a:bodyPr wrap="square">
            <a:spAutoFit/>
          </a:bodyPr>
          <a:lstStyle/>
          <a:p>
            <a:r>
              <a:rPr lang="en-US" sz="2000" b="1" dirty="0">
                <a:latin typeface="Times-Roman"/>
              </a:rPr>
              <a:t>A truss is said to be </a:t>
            </a:r>
            <a:r>
              <a:rPr lang="en-US" sz="2000" b="1" i="1" dirty="0">
                <a:latin typeface="Times-Italic"/>
              </a:rPr>
              <a:t>deficient </a:t>
            </a:r>
            <a:r>
              <a:rPr lang="en-US" sz="2000" b="1" dirty="0">
                <a:latin typeface="Times-Roman"/>
              </a:rPr>
              <a:t>if the number of members in it are less than that required for a perfect truss. Such trusses cannot retain their shape when loaded. A deficient truss is shown in Fig.</a:t>
            </a:r>
            <a:endParaRPr lang="en-US" sz="2000" b="1" dirty="0"/>
          </a:p>
        </p:txBody>
      </p:sp>
      <p:pic>
        <p:nvPicPr>
          <p:cNvPr id="8" name="Picture 7">
            <a:extLst>
              <a:ext uri="{FF2B5EF4-FFF2-40B4-BE49-F238E27FC236}">
                <a16:creationId xmlns:a16="http://schemas.microsoft.com/office/drawing/2014/main" id="{7567AE3C-18D2-4F99-8437-F3B514B59463}"/>
              </a:ext>
            </a:extLst>
          </p:cNvPr>
          <p:cNvPicPr>
            <a:picLocks noChangeAspect="1"/>
          </p:cNvPicPr>
          <p:nvPr/>
        </p:nvPicPr>
        <p:blipFill>
          <a:blip r:embed="rId2"/>
          <a:stretch>
            <a:fillRect/>
          </a:stretch>
        </p:blipFill>
        <p:spPr>
          <a:xfrm>
            <a:off x="3936772" y="4138386"/>
            <a:ext cx="3256416" cy="195761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B1C1E07-5196-4BEB-90B9-8CCDBD9BD9D0}"/>
                  </a:ext>
                </a:extLst>
              </p14:cNvPr>
              <p14:cNvContentPartPr/>
              <p14:nvPr/>
            </p14:nvContentPartPr>
            <p14:xfrm>
              <a:off x="2562840" y="5447160"/>
              <a:ext cx="205560" cy="464760"/>
            </p14:xfrm>
          </p:contentPart>
        </mc:Choice>
        <mc:Fallback xmlns="">
          <p:pic>
            <p:nvPicPr>
              <p:cNvPr id="2" name="Ink 1">
                <a:extLst>
                  <a:ext uri="{FF2B5EF4-FFF2-40B4-BE49-F238E27FC236}">
                    <a16:creationId xmlns:a16="http://schemas.microsoft.com/office/drawing/2014/main" id="{6B1C1E07-5196-4BEB-90B9-8CCDBD9BD9D0}"/>
                  </a:ext>
                </a:extLst>
              </p:cNvPr>
              <p:cNvPicPr/>
              <p:nvPr/>
            </p:nvPicPr>
            <p:blipFill>
              <a:blip r:embed="rId4"/>
              <a:stretch>
                <a:fillRect/>
              </a:stretch>
            </p:blipFill>
            <p:spPr>
              <a:xfrm>
                <a:off x="2553480" y="5437800"/>
                <a:ext cx="224280" cy="483480"/>
              </a:xfrm>
              <a:prstGeom prst="rect">
                <a:avLst/>
              </a:prstGeom>
            </p:spPr>
          </p:pic>
        </mc:Fallback>
      </mc:AlternateContent>
    </p:spTree>
    <p:extLst>
      <p:ext uri="{BB962C8B-B14F-4D97-AF65-F5344CB8AC3E}">
        <p14:creationId xmlns:p14="http://schemas.microsoft.com/office/powerpoint/2010/main" val="168484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B7EB-30DD-4D97-98E7-42AE6D05852D}"/>
              </a:ext>
            </a:extLst>
          </p:cNvPr>
          <p:cNvSpPr>
            <a:spLocks noGrp="1"/>
          </p:cNvSpPr>
          <p:nvPr>
            <p:ph type="ctrTitle"/>
          </p:nvPr>
        </p:nvSpPr>
        <p:spPr>
          <a:xfrm>
            <a:off x="738218" y="283464"/>
            <a:ext cx="10515600" cy="466344"/>
          </a:xfrm>
        </p:spPr>
        <p:txBody>
          <a:bodyPr>
            <a:normAutofit/>
          </a:bodyPr>
          <a:lstStyle/>
          <a:p>
            <a:r>
              <a:rPr lang="en-US" sz="2000" dirty="0">
                <a:latin typeface="Times New Roman" panose="02020603050405020304" pitchFamily="18" charset="0"/>
                <a:cs typeface="Times New Roman" panose="02020603050405020304" pitchFamily="18" charset="0"/>
              </a:rPr>
              <a:t>Mechanics of rigid bodies is divided into two parts as “Statics” and “Dynamics”.</a:t>
            </a:r>
          </a:p>
        </p:txBody>
      </p:sp>
      <p:sp>
        <p:nvSpPr>
          <p:cNvPr id="3" name="Subtitle 2">
            <a:extLst>
              <a:ext uri="{FF2B5EF4-FFF2-40B4-BE49-F238E27FC236}">
                <a16:creationId xmlns:a16="http://schemas.microsoft.com/office/drawing/2014/main" id="{3922D694-EB8A-402E-96C5-537D7E56860D}"/>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A06DE52C-83B8-4E4E-8075-044A21C4F817}"/>
              </a:ext>
            </a:extLst>
          </p:cNvPr>
          <p:cNvSpPr/>
          <p:nvPr/>
        </p:nvSpPr>
        <p:spPr>
          <a:xfrm>
            <a:off x="619990" y="1089688"/>
            <a:ext cx="9899731" cy="461665"/>
          </a:xfrm>
          <a:prstGeom prst="rect">
            <a:avLst/>
          </a:prstGeom>
        </p:spPr>
        <p:txBody>
          <a:bodyPr wrap="square">
            <a:spAutoFit/>
          </a:bodyPr>
          <a:lstStyle/>
          <a:p>
            <a:r>
              <a:rPr lang="en-US" sz="2400" b="1" dirty="0">
                <a:solidFill>
                  <a:schemeClr val="accent4">
                    <a:lumMod val="75000"/>
                  </a:schemeClr>
                </a:solidFill>
                <a:latin typeface="Times New Roman" panose="02020603050405020304" pitchFamily="18" charset="0"/>
                <a:cs typeface="Times New Roman" panose="02020603050405020304" pitchFamily="18" charset="0"/>
              </a:rPr>
              <a:t>Statics</a:t>
            </a:r>
            <a:r>
              <a:rPr lang="en-US" dirty="0">
                <a:latin typeface="Times New Roman" panose="02020603050405020304" pitchFamily="18" charset="0"/>
                <a:cs typeface="Times New Roman" panose="02020603050405020304" pitchFamily="18" charset="0"/>
              </a:rPr>
              <a:t>, is the branch of mechanics that deals with the bodies that are acted on by balanced forces</a:t>
            </a:r>
          </a:p>
        </p:txBody>
      </p:sp>
      <p:sp>
        <p:nvSpPr>
          <p:cNvPr id="5" name="Rectangle 4">
            <a:extLst>
              <a:ext uri="{FF2B5EF4-FFF2-40B4-BE49-F238E27FC236}">
                <a16:creationId xmlns:a16="http://schemas.microsoft.com/office/drawing/2014/main" id="{E2432FDD-4D27-4AC6-BFD8-A1D29AF1482C}"/>
              </a:ext>
            </a:extLst>
          </p:cNvPr>
          <p:cNvSpPr/>
          <p:nvPr/>
        </p:nvSpPr>
        <p:spPr>
          <a:xfrm>
            <a:off x="619990" y="1551353"/>
            <a:ext cx="11189937" cy="646331"/>
          </a:xfrm>
          <a:prstGeom prst="rect">
            <a:avLst/>
          </a:prstGeom>
        </p:spPr>
        <p:txBody>
          <a:bodyPr wrap="square">
            <a:spAutoFit/>
          </a:bodyPr>
          <a:lstStyle/>
          <a:p>
            <a:r>
              <a:rPr lang="en-US" dirty="0">
                <a:solidFill>
                  <a:srgbClr val="000000"/>
                </a:solidFill>
                <a:latin typeface="ComicSansMS"/>
              </a:rPr>
              <a:t>A force system acting on a body is said to be balanced if it has no tendency to change the state of rest or motion of the body in any way. If a body is in </a:t>
            </a:r>
            <a:r>
              <a:rPr lang="en-US" dirty="0">
                <a:solidFill>
                  <a:srgbClr val="0070C1"/>
                </a:solidFill>
                <a:latin typeface="ComicSansMS"/>
              </a:rPr>
              <a:t>equilibrium</a:t>
            </a:r>
            <a:r>
              <a:rPr lang="en-US" dirty="0">
                <a:solidFill>
                  <a:srgbClr val="000000"/>
                </a:solidFill>
                <a:latin typeface="ComicSansMS"/>
              </a:rPr>
              <a:t>, the force system acting on it must be balanced.</a:t>
            </a:r>
            <a:endParaRPr lang="en-US" dirty="0"/>
          </a:p>
        </p:txBody>
      </p:sp>
      <p:sp>
        <p:nvSpPr>
          <p:cNvPr id="6" name="Rectangle 5">
            <a:extLst>
              <a:ext uri="{FF2B5EF4-FFF2-40B4-BE49-F238E27FC236}">
                <a16:creationId xmlns:a16="http://schemas.microsoft.com/office/drawing/2014/main" id="{4D3FD433-AA58-490F-95FA-B6681E333A3A}"/>
              </a:ext>
            </a:extLst>
          </p:cNvPr>
          <p:cNvSpPr/>
          <p:nvPr/>
        </p:nvSpPr>
        <p:spPr>
          <a:xfrm>
            <a:off x="619989" y="2921168"/>
            <a:ext cx="11189937" cy="1015663"/>
          </a:xfrm>
          <a:prstGeom prst="rect">
            <a:avLst/>
          </a:prstGeom>
        </p:spPr>
        <p:txBody>
          <a:bodyPr wrap="square">
            <a:spAutoFit/>
          </a:bodyPr>
          <a:lstStyle/>
          <a:p>
            <a:r>
              <a:rPr lang="en-US" sz="2400" b="1" dirty="0">
                <a:solidFill>
                  <a:schemeClr val="accent4">
                    <a:lumMod val="75000"/>
                  </a:schemeClr>
                </a:solidFill>
                <a:latin typeface="Times New Roman" panose="02020603050405020304" pitchFamily="18" charset="0"/>
                <a:cs typeface="Times New Roman" panose="02020603050405020304" pitchFamily="18" charset="0"/>
              </a:rPr>
              <a:t>Dynamics</a:t>
            </a:r>
            <a:r>
              <a:rPr lang="en-US" dirty="0">
                <a:solidFill>
                  <a:srgbClr val="0070C1"/>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is concerned with moving bodies. It is subdivided into two parts as </a:t>
            </a:r>
            <a:r>
              <a:rPr lang="en-US" dirty="0">
                <a:solidFill>
                  <a:srgbClr val="7030A1"/>
                </a:solidFill>
                <a:latin typeface="Times New Roman" panose="02020603050405020304" pitchFamily="18" charset="0"/>
                <a:cs typeface="Times New Roman" panose="02020603050405020304" pitchFamily="18" charset="0"/>
              </a:rPr>
              <a:t>Kinematics </a:t>
            </a:r>
            <a:r>
              <a:rPr lang="en-US" dirty="0">
                <a:solidFill>
                  <a:srgbClr val="000000"/>
                </a:solidFill>
                <a:latin typeface="Times New Roman" panose="02020603050405020304" pitchFamily="18" charset="0"/>
                <a:cs typeface="Times New Roman" panose="02020603050405020304" pitchFamily="18" charset="0"/>
              </a:rPr>
              <a:t>and </a:t>
            </a:r>
            <a:r>
              <a:rPr lang="en-US" dirty="0">
                <a:solidFill>
                  <a:srgbClr val="7030A1"/>
                </a:solidFill>
                <a:latin typeface="Times New Roman" panose="02020603050405020304" pitchFamily="18" charset="0"/>
                <a:cs typeface="Times New Roman" panose="02020603050405020304" pitchFamily="18" charset="0"/>
              </a:rPr>
              <a:t>Kinetics</a:t>
            </a:r>
            <a:r>
              <a:rPr lang="en-US" dirty="0">
                <a:solidFill>
                  <a:srgbClr val="000000"/>
                </a:solidFill>
                <a:latin typeface="Times New Roman" panose="02020603050405020304" pitchFamily="18" charset="0"/>
                <a:cs typeface="Times New Roman" panose="02020603050405020304" pitchFamily="18" charset="0"/>
              </a:rPr>
              <a:t>. </a:t>
            </a:r>
          </a:p>
          <a:p>
            <a:r>
              <a:rPr lang="en-US" dirty="0">
                <a:solidFill>
                  <a:srgbClr val="7030A1"/>
                </a:solidFill>
                <a:latin typeface="ComicSansMS"/>
              </a:rPr>
              <a:t>Kinematics </a:t>
            </a:r>
            <a:r>
              <a:rPr lang="en-US" dirty="0">
                <a:solidFill>
                  <a:srgbClr val="000000"/>
                </a:solidFill>
                <a:latin typeface="ComicSansMS"/>
              </a:rPr>
              <a:t>deals with the geometry of motion without taking into consideration the loading that causes this motion. </a:t>
            </a:r>
          </a:p>
          <a:p>
            <a:r>
              <a:rPr lang="en-US" dirty="0">
                <a:solidFill>
                  <a:srgbClr val="7030A1"/>
                </a:solidFill>
                <a:latin typeface="ComicSansMS"/>
              </a:rPr>
              <a:t>Kinetics </a:t>
            </a:r>
            <a:r>
              <a:rPr lang="en-US" dirty="0">
                <a:solidFill>
                  <a:srgbClr val="000000"/>
                </a:solidFill>
                <a:latin typeface="ComicSansMS"/>
              </a:rPr>
              <a:t>considers the loads that cause the motion.</a:t>
            </a:r>
            <a:endParaRPr lang="en-US" dirty="0"/>
          </a:p>
        </p:txBody>
      </p:sp>
    </p:spTree>
    <p:extLst>
      <p:ext uri="{BB962C8B-B14F-4D97-AF65-F5344CB8AC3E}">
        <p14:creationId xmlns:p14="http://schemas.microsoft.com/office/powerpoint/2010/main" val="118222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wipe(left)">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09E02C-4BB1-4088-8C36-D7C25C797C7B}"/>
              </a:ext>
            </a:extLst>
          </p:cNvPr>
          <p:cNvSpPr/>
          <p:nvPr/>
        </p:nvSpPr>
        <p:spPr>
          <a:xfrm>
            <a:off x="580570" y="339022"/>
            <a:ext cx="11176001" cy="769441"/>
          </a:xfrm>
          <a:prstGeom prst="rect">
            <a:avLst/>
          </a:prstGeom>
        </p:spPr>
        <p:txBody>
          <a:bodyPr wrap="square">
            <a:spAutoFit/>
          </a:bodyPr>
          <a:lstStyle/>
          <a:p>
            <a:r>
              <a:rPr lang="en-US" sz="2000" b="1" dirty="0">
                <a:solidFill>
                  <a:schemeClr val="accent5">
                    <a:lumMod val="50000"/>
                  </a:schemeClr>
                </a:solidFill>
                <a:latin typeface="Times-Roman"/>
              </a:rPr>
              <a:t>A truss is said to be </a:t>
            </a:r>
            <a:r>
              <a:rPr lang="en-US" sz="2400" b="1" i="1" dirty="0">
                <a:solidFill>
                  <a:srgbClr val="FF0000"/>
                </a:solidFill>
                <a:latin typeface="Times-Italic"/>
              </a:rPr>
              <a:t>redundant</a:t>
            </a:r>
            <a:r>
              <a:rPr lang="en-US" sz="2000" b="1" i="1" dirty="0">
                <a:solidFill>
                  <a:schemeClr val="accent5">
                    <a:lumMod val="50000"/>
                  </a:schemeClr>
                </a:solidFill>
                <a:latin typeface="Times-Italic"/>
              </a:rPr>
              <a:t> </a:t>
            </a:r>
            <a:r>
              <a:rPr lang="en-US" sz="2000" b="1" dirty="0">
                <a:solidFill>
                  <a:schemeClr val="accent5">
                    <a:lumMod val="50000"/>
                  </a:schemeClr>
                </a:solidFill>
                <a:latin typeface="Times-Roman"/>
              </a:rPr>
              <a:t>if the number of members in it are more than that required in a perfect truss. Such trusses cannot be analyzed by making use of the equations of equilibrium alone.</a:t>
            </a:r>
            <a:endParaRPr lang="en-US" sz="2000" b="1" dirty="0">
              <a:solidFill>
                <a:schemeClr val="accent5">
                  <a:lumMod val="50000"/>
                </a:schemeClr>
              </a:solidFill>
            </a:endParaRPr>
          </a:p>
        </p:txBody>
      </p:sp>
      <p:pic>
        <p:nvPicPr>
          <p:cNvPr id="5" name="Picture 4">
            <a:extLst>
              <a:ext uri="{FF2B5EF4-FFF2-40B4-BE49-F238E27FC236}">
                <a16:creationId xmlns:a16="http://schemas.microsoft.com/office/drawing/2014/main" id="{9FF4AC35-8438-4ED1-A81F-296D892AC1EA}"/>
              </a:ext>
            </a:extLst>
          </p:cNvPr>
          <p:cNvPicPr>
            <a:picLocks noChangeAspect="1"/>
          </p:cNvPicPr>
          <p:nvPr/>
        </p:nvPicPr>
        <p:blipFill>
          <a:blip r:embed="rId2"/>
          <a:stretch>
            <a:fillRect/>
          </a:stretch>
        </p:blipFill>
        <p:spPr>
          <a:xfrm>
            <a:off x="7233103" y="2066244"/>
            <a:ext cx="3188582" cy="2084842"/>
          </a:xfrm>
          <a:prstGeom prst="rect">
            <a:avLst/>
          </a:prstGeom>
        </p:spPr>
      </p:pic>
    </p:spTree>
    <p:extLst>
      <p:ext uri="{BB962C8B-B14F-4D97-AF65-F5344CB8AC3E}">
        <p14:creationId xmlns:p14="http://schemas.microsoft.com/office/powerpoint/2010/main" val="191545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4134EA-31E5-4E9C-9B15-8508127F240A}"/>
              </a:ext>
            </a:extLst>
          </p:cNvPr>
          <p:cNvSpPr/>
          <p:nvPr/>
        </p:nvSpPr>
        <p:spPr>
          <a:xfrm>
            <a:off x="4530513" y="326962"/>
            <a:ext cx="3518912" cy="646331"/>
          </a:xfrm>
          <a:prstGeom prst="rect">
            <a:avLst/>
          </a:prstGeom>
        </p:spPr>
        <p:txBody>
          <a:bodyPr wrap="none">
            <a:spAutoFit/>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ASSUMPTIONS</a:t>
            </a:r>
            <a:endParaRPr lang="en-US" sz="36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9C042E2-37F3-465C-A830-C11CDFDA6D29}"/>
              </a:ext>
            </a:extLst>
          </p:cNvPr>
          <p:cNvSpPr/>
          <p:nvPr/>
        </p:nvSpPr>
        <p:spPr>
          <a:xfrm>
            <a:off x="464457" y="973293"/>
            <a:ext cx="10363200" cy="3108543"/>
          </a:xfrm>
          <a:prstGeom prst="rect">
            <a:avLst/>
          </a:prstGeom>
        </p:spPr>
        <p:txBody>
          <a:bodyPr wrap="square">
            <a:spAutoFit/>
          </a:bodyPr>
          <a:lstStyle/>
          <a:p>
            <a:pPr marL="514350" indent="-514350">
              <a:buAutoNum type="arabicParenBoth"/>
            </a:pPr>
            <a:r>
              <a:rPr lang="en-US" sz="2800" b="1" dirty="0">
                <a:solidFill>
                  <a:schemeClr val="accent6">
                    <a:lumMod val="75000"/>
                  </a:schemeClr>
                </a:solidFill>
                <a:latin typeface="Times-Roman"/>
              </a:rPr>
              <a:t>The ends of the members are pin-connected (hinged);</a:t>
            </a:r>
          </a:p>
          <a:p>
            <a:endParaRPr lang="en-US" sz="2800" b="1" dirty="0">
              <a:solidFill>
                <a:schemeClr val="accent6">
                  <a:lumMod val="75000"/>
                </a:schemeClr>
              </a:solidFill>
              <a:latin typeface="Times-Roman"/>
            </a:endParaRPr>
          </a:p>
          <a:p>
            <a:r>
              <a:rPr lang="en-US" sz="2800" b="1" dirty="0">
                <a:solidFill>
                  <a:schemeClr val="accent6">
                    <a:lumMod val="75000"/>
                  </a:schemeClr>
                </a:solidFill>
                <a:latin typeface="Times-Roman"/>
              </a:rPr>
              <a:t>(2) The loads act only at the joints;</a:t>
            </a:r>
          </a:p>
          <a:p>
            <a:endParaRPr lang="en-US" sz="2800" b="1" dirty="0">
              <a:solidFill>
                <a:schemeClr val="accent6">
                  <a:lumMod val="75000"/>
                </a:schemeClr>
              </a:solidFill>
              <a:latin typeface="Times-Roman"/>
            </a:endParaRPr>
          </a:p>
          <a:p>
            <a:r>
              <a:rPr lang="en-US" sz="2800" b="1" dirty="0">
                <a:solidFill>
                  <a:schemeClr val="accent6">
                    <a:lumMod val="75000"/>
                  </a:schemeClr>
                </a:solidFill>
                <a:latin typeface="Times-Roman"/>
              </a:rPr>
              <a:t>(3) Self-weights of the members are negligible;</a:t>
            </a:r>
          </a:p>
          <a:p>
            <a:endParaRPr lang="en-US" sz="2800" b="1" dirty="0">
              <a:solidFill>
                <a:schemeClr val="accent6">
                  <a:lumMod val="75000"/>
                </a:schemeClr>
              </a:solidFill>
              <a:latin typeface="Times-Roman"/>
            </a:endParaRPr>
          </a:p>
          <a:p>
            <a:r>
              <a:rPr lang="en-US" sz="2800" b="1" dirty="0">
                <a:solidFill>
                  <a:schemeClr val="accent6">
                    <a:lumMod val="75000"/>
                  </a:schemeClr>
                </a:solidFill>
                <a:latin typeface="Times-Roman"/>
              </a:rPr>
              <a:t>(4) Cross-section of the members is uniform.</a:t>
            </a:r>
            <a:endParaRPr lang="en-US" sz="2800" b="1" dirty="0">
              <a:solidFill>
                <a:schemeClr val="accent6">
                  <a:lumMod val="75000"/>
                </a:schemeClr>
              </a:solidFill>
            </a:endParaRPr>
          </a:p>
        </p:txBody>
      </p:sp>
      <p:sp>
        <p:nvSpPr>
          <p:cNvPr id="6" name="Rectangle 5">
            <a:extLst>
              <a:ext uri="{FF2B5EF4-FFF2-40B4-BE49-F238E27FC236}">
                <a16:creationId xmlns:a16="http://schemas.microsoft.com/office/drawing/2014/main" id="{8E59A585-1997-4813-9E4A-34F24511B71C}"/>
              </a:ext>
            </a:extLst>
          </p:cNvPr>
          <p:cNvSpPr/>
          <p:nvPr/>
        </p:nvSpPr>
        <p:spPr>
          <a:xfrm>
            <a:off x="566056" y="4266502"/>
            <a:ext cx="11234057" cy="707886"/>
          </a:xfrm>
          <a:prstGeom prst="rect">
            <a:avLst/>
          </a:prstGeom>
        </p:spPr>
        <p:txBody>
          <a:bodyPr wrap="square">
            <a:spAutoFit/>
          </a:bodyPr>
          <a:lstStyle/>
          <a:p>
            <a:r>
              <a:rPr lang="en-US" sz="2000" b="1" dirty="0">
                <a:solidFill>
                  <a:schemeClr val="accent5">
                    <a:lumMod val="75000"/>
                  </a:schemeClr>
                </a:solidFill>
                <a:latin typeface="Times-Roman"/>
              </a:rPr>
              <a:t>If at all the cross-section varies, the </a:t>
            </a:r>
            <a:r>
              <a:rPr lang="en-US" sz="2000" b="1" dirty="0" err="1">
                <a:solidFill>
                  <a:schemeClr val="accent5">
                    <a:lumMod val="75000"/>
                  </a:schemeClr>
                </a:solidFill>
                <a:latin typeface="Times-Roman"/>
              </a:rPr>
              <a:t>centre</a:t>
            </a:r>
            <a:r>
              <a:rPr lang="en-US" sz="2000" b="1" dirty="0">
                <a:solidFill>
                  <a:schemeClr val="accent5">
                    <a:lumMod val="75000"/>
                  </a:schemeClr>
                </a:solidFill>
                <a:latin typeface="Times-Roman"/>
              </a:rPr>
              <a:t> of gravity of the section is assumed to be located along the same longitudinal line.</a:t>
            </a:r>
            <a:endParaRPr lang="en-US" sz="2000" b="1" dirty="0">
              <a:solidFill>
                <a:schemeClr val="accent5">
                  <a:lumMod val="75000"/>
                </a:schemeClr>
              </a:solidFill>
            </a:endParaRPr>
          </a:p>
        </p:txBody>
      </p:sp>
      <p:sp>
        <p:nvSpPr>
          <p:cNvPr id="7" name="Rectangle 6">
            <a:extLst>
              <a:ext uri="{FF2B5EF4-FFF2-40B4-BE49-F238E27FC236}">
                <a16:creationId xmlns:a16="http://schemas.microsoft.com/office/drawing/2014/main" id="{68585B5C-B714-416F-98E0-06F816B63C1E}"/>
              </a:ext>
            </a:extLst>
          </p:cNvPr>
          <p:cNvSpPr/>
          <p:nvPr/>
        </p:nvSpPr>
        <p:spPr>
          <a:xfrm>
            <a:off x="535054" y="5159054"/>
            <a:ext cx="11509829" cy="707886"/>
          </a:xfrm>
          <a:prstGeom prst="rect">
            <a:avLst/>
          </a:prstGeom>
        </p:spPr>
        <p:txBody>
          <a:bodyPr wrap="square">
            <a:spAutoFit/>
          </a:bodyPr>
          <a:lstStyle/>
          <a:p>
            <a:r>
              <a:rPr lang="en-US" sz="2000" dirty="0">
                <a:solidFill>
                  <a:schemeClr val="accent5">
                    <a:lumMod val="75000"/>
                  </a:schemeClr>
                </a:solidFill>
                <a:latin typeface="Times New Roman" panose="02020603050405020304" pitchFamily="18" charset="0"/>
                <a:cs typeface="Times New Roman" panose="02020603050405020304" pitchFamily="18" charset="0"/>
              </a:rPr>
              <a:t>In most of the frames the loads act at the joints. Even if a load is not acting at a joint, it can be replaced by its reaction at the joint and a local bending effect on the member.</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2A71388-6E62-4EB5-9A06-BED32EC17423}"/>
                  </a:ext>
                </a:extLst>
              </p14:cNvPr>
              <p14:cNvContentPartPr/>
              <p14:nvPr/>
            </p14:nvContentPartPr>
            <p14:xfrm>
              <a:off x="1152000" y="919800"/>
              <a:ext cx="10769400" cy="4134600"/>
            </p14:xfrm>
          </p:contentPart>
        </mc:Choice>
        <mc:Fallback xmlns="">
          <p:pic>
            <p:nvPicPr>
              <p:cNvPr id="2" name="Ink 1">
                <a:extLst>
                  <a:ext uri="{FF2B5EF4-FFF2-40B4-BE49-F238E27FC236}">
                    <a16:creationId xmlns:a16="http://schemas.microsoft.com/office/drawing/2014/main" id="{72A71388-6E62-4EB5-9A06-BED32EC17423}"/>
                  </a:ext>
                </a:extLst>
              </p:cNvPr>
              <p:cNvPicPr/>
              <p:nvPr/>
            </p:nvPicPr>
            <p:blipFill>
              <a:blip r:embed="rId3"/>
              <a:stretch>
                <a:fillRect/>
              </a:stretch>
            </p:blipFill>
            <p:spPr>
              <a:xfrm>
                <a:off x="1142640" y="910440"/>
                <a:ext cx="10788120" cy="4153320"/>
              </a:xfrm>
              <a:prstGeom prst="rect">
                <a:avLst/>
              </a:prstGeom>
            </p:spPr>
          </p:pic>
        </mc:Fallback>
      </mc:AlternateContent>
    </p:spTree>
    <p:extLst>
      <p:ext uri="{BB962C8B-B14F-4D97-AF65-F5344CB8AC3E}">
        <p14:creationId xmlns:p14="http://schemas.microsoft.com/office/powerpoint/2010/main" val="14415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left)">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wipe(left)">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left)">
                                      <p:cBhvr>
                                        <p:cTn id="27" dur="10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80EDC7-D4EF-4A79-A350-CF997292851C}"/>
              </a:ext>
            </a:extLst>
          </p:cNvPr>
          <p:cNvSpPr/>
          <p:nvPr/>
        </p:nvSpPr>
        <p:spPr>
          <a:xfrm>
            <a:off x="1278297" y="370783"/>
            <a:ext cx="5368201" cy="461665"/>
          </a:xfrm>
          <a:prstGeom prst="rect">
            <a:avLst/>
          </a:prstGeom>
        </p:spPr>
        <p:txBody>
          <a:bodyPr wrap="none">
            <a:spAutoFit/>
          </a:bodyPr>
          <a:lstStyle/>
          <a:p>
            <a:r>
              <a:rPr lang="en-US" sz="2400" b="1" u="sng" dirty="0">
                <a:solidFill>
                  <a:schemeClr val="accent5">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NATURE OF FORCES IN MEMBERS</a:t>
            </a:r>
          </a:p>
        </p:txBody>
      </p:sp>
      <p:sp>
        <p:nvSpPr>
          <p:cNvPr id="6" name="Rectangle 5">
            <a:extLst>
              <a:ext uri="{FF2B5EF4-FFF2-40B4-BE49-F238E27FC236}">
                <a16:creationId xmlns:a16="http://schemas.microsoft.com/office/drawing/2014/main" id="{CDBB350A-5EE3-48CA-94EF-5FFE05B6E1B1}"/>
              </a:ext>
            </a:extLst>
          </p:cNvPr>
          <p:cNvSpPr/>
          <p:nvPr/>
        </p:nvSpPr>
        <p:spPr>
          <a:xfrm>
            <a:off x="522513" y="1277035"/>
            <a:ext cx="6560458" cy="707886"/>
          </a:xfrm>
          <a:prstGeom prst="rect">
            <a:avLst/>
          </a:prstGeom>
        </p:spPr>
        <p:txBody>
          <a:bodyPr wrap="square">
            <a:spAutoFit/>
          </a:bodyPr>
          <a:lstStyle/>
          <a:p>
            <a:r>
              <a:rPr lang="en-US" sz="2000" b="1" dirty="0">
                <a:latin typeface="Times-Roman"/>
              </a:rPr>
              <a:t>The members of a truss are subjected to either tensile or compressive forces.</a:t>
            </a:r>
            <a:endParaRPr lang="en-US" sz="2000" b="1" dirty="0"/>
          </a:p>
        </p:txBody>
      </p:sp>
      <p:sp>
        <p:nvSpPr>
          <p:cNvPr id="7" name="Rectangle 6">
            <a:extLst>
              <a:ext uri="{FF2B5EF4-FFF2-40B4-BE49-F238E27FC236}">
                <a16:creationId xmlns:a16="http://schemas.microsoft.com/office/drawing/2014/main" id="{A1CD342E-BE14-43D5-8D69-6E1760C52E44}"/>
              </a:ext>
            </a:extLst>
          </p:cNvPr>
          <p:cNvSpPr/>
          <p:nvPr/>
        </p:nvSpPr>
        <p:spPr>
          <a:xfrm>
            <a:off x="522513" y="1966871"/>
            <a:ext cx="7024914" cy="369332"/>
          </a:xfrm>
          <a:prstGeom prst="rect">
            <a:avLst/>
          </a:prstGeom>
        </p:spPr>
        <p:txBody>
          <a:bodyPr wrap="square">
            <a:spAutoFit/>
          </a:bodyPr>
          <a:lstStyle/>
          <a:p>
            <a:r>
              <a:rPr lang="en-US" dirty="0">
                <a:latin typeface="Times-Roman"/>
              </a:rPr>
              <a:t>A typical truss </a:t>
            </a:r>
            <a:r>
              <a:rPr lang="en-US" i="1" dirty="0">
                <a:latin typeface="Times-Italic"/>
              </a:rPr>
              <a:t>ABCDE </a:t>
            </a:r>
            <a:r>
              <a:rPr lang="en-US" dirty="0">
                <a:latin typeface="Times-Roman"/>
              </a:rPr>
              <a:t>loaded at joint </a:t>
            </a:r>
            <a:r>
              <a:rPr lang="en-US" i="1" dirty="0">
                <a:latin typeface="Times-Italic"/>
              </a:rPr>
              <a:t>E </a:t>
            </a:r>
            <a:r>
              <a:rPr lang="en-US" dirty="0">
                <a:latin typeface="Times-Roman"/>
              </a:rPr>
              <a:t>is shown in Fig.</a:t>
            </a:r>
            <a:endParaRPr lang="en-US" dirty="0"/>
          </a:p>
        </p:txBody>
      </p:sp>
      <p:pic>
        <p:nvPicPr>
          <p:cNvPr id="8" name="Picture 7">
            <a:extLst>
              <a:ext uri="{FF2B5EF4-FFF2-40B4-BE49-F238E27FC236}">
                <a16:creationId xmlns:a16="http://schemas.microsoft.com/office/drawing/2014/main" id="{5B8125AD-F16C-485B-B4DA-860DDA621812}"/>
              </a:ext>
            </a:extLst>
          </p:cNvPr>
          <p:cNvPicPr>
            <a:picLocks noChangeAspect="1"/>
          </p:cNvPicPr>
          <p:nvPr/>
        </p:nvPicPr>
        <p:blipFill>
          <a:blip r:embed="rId2"/>
          <a:stretch>
            <a:fillRect/>
          </a:stretch>
        </p:blipFill>
        <p:spPr>
          <a:xfrm>
            <a:off x="7547427" y="216471"/>
            <a:ext cx="3915927" cy="2121127"/>
          </a:xfrm>
          <a:prstGeom prst="rect">
            <a:avLst/>
          </a:prstGeom>
        </p:spPr>
      </p:pic>
      <p:sp>
        <p:nvSpPr>
          <p:cNvPr id="9" name="Rectangle 8">
            <a:extLst>
              <a:ext uri="{FF2B5EF4-FFF2-40B4-BE49-F238E27FC236}">
                <a16:creationId xmlns:a16="http://schemas.microsoft.com/office/drawing/2014/main" id="{4996A980-31C2-4649-8AF0-6E484E02899B}"/>
              </a:ext>
            </a:extLst>
          </p:cNvPr>
          <p:cNvSpPr/>
          <p:nvPr/>
        </p:nvSpPr>
        <p:spPr>
          <a:xfrm>
            <a:off x="522512" y="2358990"/>
            <a:ext cx="6879773" cy="923330"/>
          </a:xfrm>
          <a:prstGeom prst="rect">
            <a:avLst/>
          </a:prstGeom>
        </p:spPr>
        <p:txBody>
          <a:bodyPr wrap="square">
            <a:spAutoFit/>
          </a:bodyPr>
          <a:lstStyle/>
          <a:p>
            <a:r>
              <a:rPr lang="en-US" dirty="0">
                <a:latin typeface="Times-Roman"/>
              </a:rPr>
              <a:t>The member </a:t>
            </a:r>
            <a:r>
              <a:rPr lang="en-US" i="1" dirty="0">
                <a:latin typeface="Times-Italic"/>
              </a:rPr>
              <a:t>BC </a:t>
            </a:r>
            <a:r>
              <a:rPr lang="en-US" dirty="0">
                <a:latin typeface="Times-Roman"/>
              </a:rPr>
              <a:t>is subjected to compressive force </a:t>
            </a:r>
            <a:r>
              <a:rPr lang="en-US" i="1" dirty="0">
                <a:latin typeface="Times-Italic"/>
              </a:rPr>
              <a:t>C </a:t>
            </a:r>
            <a:r>
              <a:rPr lang="en-US" dirty="0">
                <a:latin typeface="Times-Roman"/>
              </a:rPr>
              <a:t>as shown in Fig. Effect of this force on the joint </a:t>
            </a:r>
            <a:r>
              <a:rPr lang="en-US" i="1" dirty="0">
                <a:latin typeface="Times-Italic"/>
              </a:rPr>
              <a:t>B </a:t>
            </a:r>
            <a:r>
              <a:rPr lang="en-US" dirty="0">
                <a:latin typeface="Times-Roman"/>
              </a:rPr>
              <a:t>(or </a:t>
            </a:r>
            <a:r>
              <a:rPr lang="en-US" i="1" dirty="0">
                <a:latin typeface="Times-Italic"/>
              </a:rPr>
              <a:t>C</a:t>
            </a:r>
            <a:r>
              <a:rPr lang="en-US" dirty="0">
                <a:latin typeface="Times-Roman"/>
              </a:rPr>
              <a:t>) is equal and opposite to the force </a:t>
            </a:r>
            <a:r>
              <a:rPr lang="en-US" i="1" dirty="0">
                <a:latin typeface="Times-Italic"/>
              </a:rPr>
              <a:t>C </a:t>
            </a:r>
            <a:r>
              <a:rPr lang="en-US" dirty="0">
                <a:latin typeface="Times-Roman"/>
              </a:rPr>
              <a:t>as shown in Fig.</a:t>
            </a:r>
            <a:endParaRPr lang="en-US" dirty="0"/>
          </a:p>
        </p:txBody>
      </p:sp>
      <p:pic>
        <p:nvPicPr>
          <p:cNvPr id="10" name="Picture 9">
            <a:extLst>
              <a:ext uri="{FF2B5EF4-FFF2-40B4-BE49-F238E27FC236}">
                <a16:creationId xmlns:a16="http://schemas.microsoft.com/office/drawing/2014/main" id="{16B65D28-DF1F-413D-AA90-18810B6B1994}"/>
              </a:ext>
            </a:extLst>
          </p:cNvPr>
          <p:cNvPicPr>
            <a:picLocks noChangeAspect="1"/>
          </p:cNvPicPr>
          <p:nvPr/>
        </p:nvPicPr>
        <p:blipFill>
          <a:blip r:embed="rId3"/>
          <a:stretch>
            <a:fillRect/>
          </a:stretch>
        </p:blipFill>
        <p:spPr>
          <a:xfrm>
            <a:off x="7251577" y="2358990"/>
            <a:ext cx="4507625" cy="2619054"/>
          </a:xfrm>
          <a:prstGeom prst="rect">
            <a:avLst/>
          </a:prstGeom>
        </p:spPr>
      </p:pic>
      <p:sp>
        <p:nvSpPr>
          <p:cNvPr id="11" name="Rectangle 10">
            <a:extLst>
              <a:ext uri="{FF2B5EF4-FFF2-40B4-BE49-F238E27FC236}">
                <a16:creationId xmlns:a16="http://schemas.microsoft.com/office/drawing/2014/main" id="{B5E7D96D-1FC2-4878-A9E9-23A353FFD260}"/>
              </a:ext>
            </a:extLst>
          </p:cNvPr>
          <p:cNvSpPr/>
          <p:nvPr/>
        </p:nvSpPr>
        <p:spPr>
          <a:xfrm>
            <a:off x="525901" y="3305107"/>
            <a:ext cx="6096000" cy="2246769"/>
          </a:xfrm>
          <a:prstGeom prst="rect">
            <a:avLst/>
          </a:prstGeom>
        </p:spPr>
        <p:txBody>
          <a:bodyPr>
            <a:spAutoFit/>
          </a:bodyPr>
          <a:lstStyle/>
          <a:p>
            <a:r>
              <a:rPr lang="en-US" sz="2000" dirty="0">
                <a:latin typeface="Times-Roman"/>
              </a:rPr>
              <a:t>The member </a:t>
            </a:r>
            <a:r>
              <a:rPr lang="en-US" sz="2000" i="1" dirty="0">
                <a:latin typeface="Times-Italic"/>
              </a:rPr>
              <a:t>AE </a:t>
            </a:r>
            <a:r>
              <a:rPr lang="en-US" sz="2000" dirty="0">
                <a:latin typeface="Times-Roman"/>
              </a:rPr>
              <a:t>is subjected to tensile force </a:t>
            </a:r>
            <a:r>
              <a:rPr lang="en-US" sz="2000" i="1" dirty="0">
                <a:latin typeface="Times-Italic"/>
              </a:rPr>
              <a:t>T</a:t>
            </a:r>
            <a:r>
              <a:rPr lang="en-US" sz="2000" dirty="0">
                <a:latin typeface="Times-Roman"/>
              </a:rPr>
              <a:t>. Its effect on the joints </a:t>
            </a:r>
            <a:r>
              <a:rPr lang="en-US" sz="2000" i="1" dirty="0">
                <a:latin typeface="Times-Italic"/>
              </a:rPr>
              <a:t>A </a:t>
            </a:r>
            <a:r>
              <a:rPr lang="en-US" sz="2000" dirty="0">
                <a:latin typeface="Times-Roman"/>
              </a:rPr>
              <a:t>and </a:t>
            </a:r>
            <a:r>
              <a:rPr lang="en-US" sz="2000" i="1" dirty="0">
                <a:latin typeface="Times-Italic"/>
              </a:rPr>
              <a:t>E </a:t>
            </a:r>
            <a:r>
              <a:rPr lang="en-US" sz="2000" dirty="0">
                <a:latin typeface="Times-Roman"/>
              </a:rPr>
              <a:t>are as shown in Fig. In the analysis of frame we mark the forces on the joints, instead of the forces in the members as shown in Fig. It may be noted that compressive force in a member is represented in a figure by two arrows going away from each other and a tensile force by two arrows coming towards each other.</a:t>
            </a:r>
            <a:endParaRPr lang="en-US" sz="2000" dirty="0"/>
          </a:p>
        </p:txBody>
      </p:sp>
      <p:pic>
        <p:nvPicPr>
          <p:cNvPr id="12" name="Picture 11">
            <a:extLst>
              <a:ext uri="{FF2B5EF4-FFF2-40B4-BE49-F238E27FC236}">
                <a16:creationId xmlns:a16="http://schemas.microsoft.com/office/drawing/2014/main" id="{B5F829D1-88DB-4256-95B9-182E08248D51}"/>
              </a:ext>
            </a:extLst>
          </p:cNvPr>
          <p:cNvPicPr>
            <a:picLocks noChangeAspect="1"/>
          </p:cNvPicPr>
          <p:nvPr/>
        </p:nvPicPr>
        <p:blipFill>
          <a:blip r:embed="rId4"/>
          <a:stretch>
            <a:fillRect/>
          </a:stretch>
        </p:blipFill>
        <p:spPr>
          <a:xfrm>
            <a:off x="7547427" y="5066502"/>
            <a:ext cx="3699146" cy="157502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FD05A49-700F-44F2-B810-745761AA7A22}"/>
                  </a:ext>
                </a:extLst>
              </p14:cNvPr>
              <p14:cNvContentPartPr/>
              <p14:nvPr/>
            </p14:nvContentPartPr>
            <p14:xfrm>
              <a:off x="1107360" y="285840"/>
              <a:ext cx="9010440" cy="4929480"/>
            </p14:xfrm>
          </p:contentPart>
        </mc:Choice>
        <mc:Fallback xmlns="">
          <p:pic>
            <p:nvPicPr>
              <p:cNvPr id="2" name="Ink 1">
                <a:extLst>
                  <a:ext uri="{FF2B5EF4-FFF2-40B4-BE49-F238E27FC236}">
                    <a16:creationId xmlns:a16="http://schemas.microsoft.com/office/drawing/2014/main" id="{FFD05A49-700F-44F2-B810-745761AA7A22}"/>
                  </a:ext>
                </a:extLst>
              </p:cNvPr>
              <p:cNvPicPr/>
              <p:nvPr/>
            </p:nvPicPr>
            <p:blipFill>
              <a:blip r:embed="rId6"/>
              <a:stretch>
                <a:fillRect/>
              </a:stretch>
            </p:blipFill>
            <p:spPr>
              <a:xfrm>
                <a:off x="1098000" y="276480"/>
                <a:ext cx="9029160" cy="4948200"/>
              </a:xfrm>
              <a:prstGeom prst="rect">
                <a:avLst/>
              </a:prstGeom>
            </p:spPr>
          </p:pic>
        </mc:Fallback>
      </mc:AlternateContent>
    </p:spTree>
    <p:extLst>
      <p:ext uri="{BB962C8B-B14F-4D97-AF65-F5344CB8AC3E}">
        <p14:creationId xmlns:p14="http://schemas.microsoft.com/office/powerpoint/2010/main" val="142310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up)">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up)">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A0482B-5B30-4C36-A4B5-314ABD2D8EBB}"/>
              </a:ext>
            </a:extLst>
          </p:cNvPr>
          <p:cNvSpPr/>
          <p:nvPr/>
        </p:nvSpPr>
        <p:spPr>
          <a:xfrm>
            <a:off x="4175730" y="239877"/>
            <a:ext cx="3840539" cy="461665"/>
          </a:xfrm>
          <a:prstGeom prst="rect">
            <a:avLst/>
          </a:prstGeom>
        </p:spPr>
        <p:txBody>
          <a:bodyPr wrap="none">
            <a:spAutoFit/>
          </a:bodyPr>
          <a:lstStyle/>
          <a:p>
            <a:r>
              <a:rPr lang="en-US" sz="2400" b="1" dirty="0">
                <a:solidFill>
                  <a:schemeClr val="accent5">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METHODS OF ANALYSIS</a:t>
            </a:r>
            <a:endParaRPr lang="en-US" sz="2400" dirty="0">
              <a:solidFill>
                <a:schemeClr val="accent5">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7AF5E63-544A-427D-A0B9-ABDE6BAEE426}"/>
              </a:ext>
            </a:extLst>
          </p:cNvPr>
          <p:cNvSpPr/>
          <p:nvPr/>
        </p:nvSpPr>
        <p:spPr>
          <a:xfrm>
            <a:off x="740228" y="701542"/>
            <a:ext cx="9027885" cy="2031325"/>
          </a:xfrm>
          <a:prstGeom prst="rect">
            <a:avLst/>
          </a:prstGeom>
        </p:spPr>
        <p:txBody>
          <a:bodyPr wrap="square">
            <a:spAutoFit/>
          </a:bodyPr>
          <a:lstStyle/>
          <a:p>
            <a:r>
              <a:rPr lang="en-US" dirty="0">
                <a:latin typeface="Times-Roman"/>
              </a:rPr>
              <a:t>The following three methods are available for the analysis of pin-connected frames:</a:t>
            </a:r>
          </a:p>
          <a:p>
            <a:endParaRPr lang="en-US" dirty="0">
              <a:latin typeface="Times-Roman"/>
            </a:endParaRPr>
          </a:p>
          <a:p>
            <a:pPr marL="342900" indent="-342900">
              <a:buAutoNum type="arabicParenBoth"/>
            </a:pPr>
            <a:r>
              <a:rPr lang="en-US" dirty="0">
                <a:latin typeface="Times-Roman"/>
              </a:rPr>
              <a:t>Method of joints   </a:t>
            </a:r>
          </a:p>
          <a:p>
            <a:pPr marL="342900" indent="-342900">
              <a:buAutoNum type="arabicParenBoth"/>
            </a:pPr>
            <a:r>
              <a:rPr lang="en-US" dirty="0">
                <a:latin typeface="Times-Roman"/>
              </a:rPr>
              <a:t>Method of section </a:t>
            </a:r>
          </a:p>
          <a:p>
            <a:pPr marL="342900" indent="-342900">
              <a:buAutoNum type="arabicParenBoth"/>
            </a:pPr>
            <a:r>
              <a:rPr lang="en-US" dirty="0">
                <a:latin typeface="Times-Roman"/>
              </a:rPr>
              <a:t>Graphical method.</a:t>
            </a:r>
          </a:p>
          <a:p>
            <a:endParaRPr lang="en-US" dirty="0">
              <a:latin typeface="Times-Roman"/>
            </a:endParaRPr>
          </a:p>
          <a:p>
            <a:r>
              <a:rPr lang="en-US" dirty="0">
                <a:latin typeface="Times-Roman"/>
              </a:rPr>
              <a:t>The first two are analytical methods and they are dealt in this chapter.</a:t>
            </a:r>
            <a:endParaRPr lang="en-US" dirty="0"/>
          </a:p>
        </p:txBody>
      </p:sp>
      <p:sp>
        <p:nvSpPr>
          <p:cNvPr id="6" name="Rectangle 5">
            <a:extLst>
              <a:ext uri="{FF2B5EF4-FFF2-40B4-BE49-F238E27FC236}">
                <a16:creationId xmlns:a16="http://schemas.microsoft.com/office/drawing/2014/main" id="{4BA9DA22-AEFA-4008-B37B-6FF824CA5D18}"/>
              </a:ext>
            </a:extLst>
          </p:cNvPr>
          <p:cNvSpPr/>
          <p:nvPr/>
        </p:nvSpPr>
        <p:spPr>
          <a:xfrm>
            <a:off x="740228" y="2732867"/>
            <a:ext cx="3267048" cy="461665"/>
          </a:xfrm>
          <a:prstGeom prst="rect">
            <a:avLst/>
          </a:prstGeom>
        </p:spPr>
        <p:txBody>
          <a:bodyPr wrap="none">
            <a:spAutoFit/>
          </a:bodyPr>
          <a:lstStyle/>
          <a:p>
            <a:r>
              <a:rPr lang="en-US" sz="2400" b="1" dirty="0">
                <a:solidFill>
                  <a:schemeClr val="accent5">
                    <a:lumMod val="75000"/>
                  </a:schemeClr>
                </a:solidFill>
                <a:latin typeface="Times New Roman" panose="02020603050405020304" pitchFamily="18" charset="0"/>
                <a:cs typeface="Times New Roman" panose="02020603050405020304" pitchFamily="18" charset="0"/>
              </a:rPr>
              <a:t>METHOD OF JOINTS</a:t>
            </a:r>
            <a:endParaRPr lang="en-US" sz="24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9F720843-64E5-43C2-8CF3-A50869A825C5}"/>
              </a:ext>
            </a:extLst>
          </p:cNvPr>
          <p:cNvSpPr/>
          <p:nvPr/>
        </p:nvSpPr>
        <p:spPr>
          <a:xfrm>
            <a:off x="449943" y="3194532"/>
            <a:ext cx="7155543" cy="646331"/>
          </a:xfrm>
          <a:prstGeom prst="rect">
            <a:avLst/>
          </a:prstGeom>
        </p:spPr>
        <p:txBody>
          <a:bodyPr wrap="square">
            <a:spAutoFit/>
          </a:bodyPr>
          <a:lstStyle/>
          <a:p>
            <a:r>
              <a:rPr lang="en-US" b="1" i="1" dirty="0">
                <a:latin typeface="Times-BoldItalic"/>
              </a:rPr>
              <a:t>Example 1. </a:t>
            </a:r>
            <a:r>
              <a:rPr lang="en-US" i="1" dirty="0">
                <a:latin typeface="Times-Italic"/>
              </a:rPr>
              <a:t>Find the forces in all the members of the truss shown in Fig. Tabulate the results.</a:t>
            </a:r>
            <a:endParaRPr lang="en-US" dirty="0"/>
          </a:p>
        </p:txBody>
      </p:sp>
      <p:pic>
        <p:nvPicPr>
          <p:cNvPr id="8" name="Picture 7">
            <a:extLst>
              <a:ext uri="{FF2B5EF4-FFF2-40B4-BE49-F238E27FC236}">
                <a16:creationId xmlns:a16="http://schemas.microsoft.com/office/drawing/2014/main" id="{4CDA3525-991F-44A9-AD85-005FF94E0A17}"/>
              </a:ext>
            </a:extLst>
          </p:cNvPr>
          <p:cNvPicPr>
            <a:picLocks noChangeAspect="1"/>
          </p:cNvPicPr>
          <p:nvPr/>
        </p:nvPicPr>
        <p:blipFill>
          <a:blip r:embed="rId2"/>
          <a:stretch>
            <a:fillRect/>
          </a:stretch>
        </p:blipFill>
        <p:spPr>
          <a:xfrm>
            <a:off x="7537585" y="3297527"/>
            <a:ext cx="4461056" cy="2981742"/>
          </a:xfrm>
          <a:prstGeom prst="rect">
            <a:avLst/>
          </a:prstGeom>
        </p:spPr>
      </p:pic>
      <p:sp>
        <p:nvSpPr>
          <p:cNvPr id="9" name="Rectangle 8">
            <a:extLst>
              <a:ext uri="{FF2B5EF4-FFF2-40B4-BE49-F238E27FC236}">
                <a16:creationId xmlns:a16="http://schemas.microsoft.com/office/drawing/2014/main" id="{03E0AFFC-E2EF-4588-8C90-8758C7E5929E}"/>
              </a:ext>
            </a:extLst>
          </p:cNvPr>
          <p:cNvSpPr/>
          <p:nvPr/>
        </p:nvSpPr>
        <p:spPr>
          <a:xfrm>
            <a:off x="449943" y="3979362"/>
            <a:ext cx="6734628" cy="646331"/>
          </a:xfrm>
          <a:prstGeom prst="rect">
            <a:avLst/>
          </a:prstGeom>
        </p:spPr>
        <p:txBody>
          <a:bodyPr wrap="square">
            <a:spAutoFit/>
          </a:bodyPr>
          <a:lstStyle/>
          <a:p>
            <a:r>
              <a:rPr lang="en-US" b="1" i="1" dirty="0">
                <a:latin typeface="Times-BoldItalic"/>
              </a:rPr>
              <a:t>Solution: </a:t>
            </a:r>
            <a:r>
              <a:rPr lang="en-US" i="1" dirty="0">
                <a:latin typeface="Times-Italic"/>
              </a:rPr>
              <a:t>Step </a:t>
            </a:r>
            <a:r>
              <a:rPr lang="en-US" dirty="0">
                <a:latin typeface="Times-Roman"/>
              </a:rPr>
              <a:t>1: Determine the inclinations of all inclined members. In this case,</a:t>
            </a:r>
            <a:endParaRPr lang="en-US" dirty="0"/>
          </a:p>
        </p:txBody>
      </p:sp>
      <p:sp>
        <p:nvSpPr>
          <p:cNvPr id="10" name="Rectangle 9">
            <a:extLst>
              <a:ext uri="{FF2B5EF4-FFF2-40B4-BE49-F238E27FC236}">
                <a16:creationId xmlns:a16="http://schemas.microsoft.com/office/drawing/2014/main" id="{FB36F1F7-7549-477F-9456-7B81D3C98522}"/>
              </a:ext>
            </a:extLst>
          </p:cNvPr>
          <p:cNvSpPr/>
          <p:nvPr/>
        </p:nvSpPr>
        <p:spPr>
          <a:xfrm>
            <a:off x="1857541" y="4788398"/>
            <a:ext cx="6096000" cy="923330"/>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tan </a:t>
            </a:r>
            <a:r>
              <a:rPr lang="el-GR" dirty="0">
                <a:latin typeface="Times New Roman" panose="02020603050405020304" pitchFamily="18" charset="0"/>
                <a:cs typeface="Times New Roman" panose="02020603050405020304" pitchFamily="18" charset="0"/>
              </a:rPr>
              <a:t>θ =</a:t>
            </a:r>
            <a:r>
              <a:rPr lang="en-US" dirty="0">
                <a:latin typeface="Times New Roman" panose="02020603050405020304" pitchFamily="18" charset="0"/>
                <a:cs typeface="Times New Roman" panose="02020603050405020304" pitchFamily="18" charset="0"/>
              </a:rPr>
              <a:t> 3 /3 = 1</a:t>
            </a:r>
          </a:p>
          <a:p>
            <a:endParaRPr lang="en-US" dirty="0">
              <a:latin typeface="Times New Roman" panose="02020603050405020304" pitchFamily="18" charset="0"/>
              <a:cs typeface="Times New Roman" panose="02020603050405020304" pitchFamily="18" charset="0"/>
            </a:endParaRPr>
          </a:p>
          <a:p>
            <a:r>
              <a:rPr lang="el-GR" dirty="0">
                <a:latin typeface="Times New Roman" panose="02020603050405020304" pitchFamily="18" charset="0"/>
                <a:cs typeface="Times New Roman" panose="02020603050405020304" pitchFamily="18" charset="0"/>
              </a:rPr>
              <a:t>∴ θ </a:t>
            </a:r>
            <a:r>
              <a:rPr lang="el-GR" b="1" dirty="0">
                <a:latin typeface="Times New Roman" panose="02020603050405020304" pitchFamily="18" charset="0"/>
                <a:cs typeface="Times New Roman" panose="02020603050405020304" pitchFamily="18" charset="0"/>
              </a:rPr>
              <a:t>= 45°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682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down)">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down)">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wipe(up)">
                                      <p:cBhvr>
                                        <p:cTn id="37" dur="2250"/>
                                        <p:tgtEl>
                                          <p:spTgt spid="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ox(out)">
                                      <p:cBhvr>
                                        <p:cTn id="42" dur="20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left)">
                                      <p:cBhvr>
                                        <p:cTn id="47" dur="50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wipe(up)">
                                      <p:cBhvr>
                                        <p:cTn id="52" dur="500"/>
                                        <p:tgtEl>
                                          <p:spTgt spid="10">
                                            <p:txEl>
                                              <p:pRg st="0" end="0"/>
                                            </p:txEl>
                                          </p:spTgt>
                                        </p:tgtEl>
                                      </p:cBhvr>
                                    </p:animEffect>
                                  </p:childTnLst>
                                </p:cTn>
                              </p:par>
                              <p:par>
                                <p:cTn id="53" presetID="22" presetClass="entr" presetSubtype="1" fill="hold" nodeType="withEffect">
                                  <p:stCondLst>
                                    <p:cond delay="0"/>
                                  </p:stCondLst>
                                  <p:childTnLst>
                                    <p:set>
                                      <p:cBhvr>
                                        <p:cTn id="54" dur="1" fill="hold">
                                          <p:stCondLst>
                                            <p:cond delay="0"/>
                                          </p:stCondLst>
                                        </p:cTn>
                                        <p:tgtEl>
                                          <p:spTgt spid="10">
                                            <p:txEl>
                                              <p:pRg st="2" end="2"/>
                                            </p:txEl>
                                          </p:spTgt>
                                        </p:tgtEl>
                                        <p:attrNameLst>
                                          <p:attrName>style.visibility</p:attrName>
                                        </p:attrNameLst>
                                      </p:cBhvr>
                                      <p:to>
                                        <p:strVal val="visible"/>
                                      </p:to>
                                    </p:set>
                                    <p:animEffect transition="in" filter="wipe(up)">
                                      <p:cBhvr>
                                        <p:cTn id="5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753-7D4D-411F-9DB4-1237C9F41067}"/>
              </a:ext>
            </a:extLst>
          </p:cNvPr>
          <p:cNvPicPr>
            <a:picLocks noChangeAspect="1"/>
          </p:cNvPicPr>
          <p:nvPr/>
        </p:nvPicPr>
        <p:blipFill>
          <a:blip r:embed="rId2"/>
          <a:stretch>
            <a:fillRect/>
          </a:stretch>
        </p:blipFill>
        <p:spPr>
          <a:xfrm>
            <a:off x="7864928" y="58667"/>
            <a:ext cx="3643983" cy="2435616"/>
          </a:xfrm>
          <a:prstGeom prst="rect">
            <a:avLst/>
          </a:prstGeom>
          <a:solidFill>
            <a:schemeClr val="accent2">
              <a:lumMod val="40000"/>
              <a:lumOff val="60000"/>
            </a:schemeClr>
          </a:solidFill>
        </p:spPr>
      </p:pic>
      <p:sp>
        <p:nvSpPr>
          <p:cNvPr id="5" name="Rectangle 4">
            <a:extLst>
              <a:ext uri="{FF2B5EF4-FFF2-40B4-BE49-F238E27FC236}">
                <a16:creationId xmlns:a16="http://schemas.microsoft.com/office/drawing/2014/main" id="{46BF7809-1BB8-4B08-948F-942DAC8F8F1C}"/>
              </a:ext>
            </a:extLst>
          </p:cNvPr>
          <p:cNvSpPr/>
          <p:nvPr/>
        </p:nvSpPr>
        <p:spPr>
          <a:xfrm>
            <a:off x="304799" y="264043"/>
            <a:ext cx="6966857" cy="923330"/>
          </a:xfrm>
          <a:prstGeom prst="rect">
            <a:avLst/>
          </a:prstGeom>
        </p:spPr>
        <p:txBody>
          <a:bodyPr wrap="square">
            <a:spAutoFit/>
          </a:bodyPr>
          <a:lstStyle/>
          <a:p>
            <a:r>
              <a:rPr lang="en-US" i="1" dirty="0">
                <a:latin typeface="Times-Italic"/>
              </a:rPr>
              <a:t>Step </a:t>
            </a:r>
            <a:r>
              <a:rPr lang="en-US" dirty="0">
                <a:latin typeface="Times-Roman"/>
              </a:rPr>
              <a:t>2: Look for a joint at which there are only two unknowns. If such a joint is not available, determine the reactions at the supports, and then at the supports these unknowns may reduce to only two.</a:t>
            </a:r>
            <a:endParaRPr lang="en-US" dirty="0"/>
          </a:p>
        </p:txBody>
      </p:sp>
      <p:sp>
        <p:nvSpPr>
          <p:cNvPr id="6" name="Rectangle 5">
            <a:extLst>
              <a:ext uri="{FF2B5EF4-FFF2-40B4-BE49-F238E27FC236}">
                <a16:creationId xmlns:a16="http://schemas.microsoft.com/office/drawing/2014/main" id="{0C93F5E4-5C3B-480B-A0BB-FA8EC6AE4B5E}"/>
              </a:ext>
            </a:extLst>
          </p:cNvPr>
          <p:cNvSpPr/>
          <p:nvPr/>
        </p:nvSpPr>
        <p:spPr>
          <a:xfrm>
            <a:off x="304798" y="1210148"/>
            <a:ext cx="6966857" cy="738664"/>
          </a:xfrm>
          <a:prstGeom prst="rect">
            <a:avLst/>
          </a:prstGeom>
        </p:spPr>
        <p:txBody>
          <a:bodyPr wrap="square">
            <a:spAutoFit/>
          </a:bodyPr>
          <a:lstStyle/>
          <a:p>
            <a:r>
              <a:rPr lang="en-US" dirty="0">
                <a:latin typeface="Times-Roman"/>
              </a:rPr>
              <a:t>Now at joints </a:t>
            </a:r>
            <a:r>
              <a:rPr lang="en-US" i="1" dirty="0">
                <a:latin typeface="Times-Italic"/>
              </a:rPr>
              <a:t>C, </a:t>
            </a:r>
            <a:r>
              <a:rPr lang="en-US" dirty="0">
                <a:latin typeface="Times-Roman"/>
              </a:rPr>
              <a:t>there are only two unknowns, </a:t>
            </a:r>
            <a:r>
              <a:rPr lang="en-US" i="1" dirty="0">
                <a:latin typeface="Times-Italic"/>
              </a:rPr>
              <a:t>i.e., </a:t>
            </a:r>
            <a:r>
              <a:rPr lang="en-US" dirty="0">
                <a:latin typeface="Times-Roman"/>
              </a:rPr>
              <a:t>forces in members </a:t>
            </a:r>
            <a:r>
              <a:rPr lang="en-US" i="1" dirty="0">
                <a:latin typeface="Times-Italic"/>
              </a:rPr>
              <a:t>CB </a:t>
            </a:r>
            <a:r>
              <a:rPr lang="en-US" dirty="0">
                <a:latin typeface="Times-Roman"/>
              </a:rPr>
              <a:t>and </a:t>
            </a:r>
            <a:r>
              <a:rPr lang="en-US" i="1" dirty="0">
                <a:latin typeface="Times-Italic"/>
              </a:rPr>
              <a:t>CD, </a:t>
            </a:r>
            <a:r>
              <a:rPr lang="en-US" dirty="0">
                <a:latin typeface="Times-Roman"/>
              </a:rPr>
              <a:t>say </a:t>
            </a:r>
            <a:r>
              <a:rPr lang="en-US" sz="2400" i="1" dirty="0">
                <a:latin typeface="Times-Italic"/>
              </a:rPr>
              <a:t>F</a:t>
            </a:r>
            <a:r>
              <a:rPr lang="en-US" sz="1000" i="1" dirty="0">
                <a:latin typeface="Times-Italic"/>
              </a:rPr>
              <a:t>CB </a:t>
            </a:r>
            <a:r>
              <a:rPr lang="en-US" sz="2400" dirty="0">
                <a:latin typeface="Times-Roman"/>
              </a:rPr>
              <a:t>and </a:t>
            </a:r>
            <a:r>
              <a:rPr lang="en-US" sz="2400" i="1" dirty="0">
                <a:latin typeface="Times-Italic"/>
              </a:rPr>
              <a:t>F</a:t>
            </a:r>
            <a:r>
              <a:rPr lang="en-US" sz="1000" i="1" dirty="0">
                <a:latin typeface="Times-Italic"/>
              </a:rPr>
              <a:t>CD</a:t>
            </a:r>
            <a:r>
              <a:rPr lang="en-US" sz="2400" i="1" dirty="0">
                <a:latin typeface="Times-Italic"/>
              </a:rPr>
              <a:t>.</a:t>
            </a:r>
            <a:endParaRPr lang="en-US" dirty="0"/>
          </a:p>
        </p:txBody>
      </p:sp>
      <p:pic>
        <p:nvPicPr>
          <p:cNvPr id="7" name="Picture 6">
            <a:extLst>
              <a:ext uri="{FF2B5EF4-FFF2-40B4-BE49-F238E27FC236}">
                <a16:creationId xmlns:a16="http://schemas.microsoft.com/office/drawing/2014/main" id="{CC69FEBD-7716-40E9-88D5-9DAA3A36E30C}"/>
              </a:ext>
            </a:extLst>
          </p:cNvPr>
          <p:cNvPicPr>
            <a:picLocks noChangeAspect="1"/>
          </p:cNvPicPr>
          <p:nvPr/>
        </p:nvPicPr>
        <p:blipFill>
          <a:blip r:embed="rId3"/>
          <a:stretch>
            <a:fillRect/>
          </a:stretch>
        </p:blipFill>
        <p:spPr>
          <a:xfrm>
            <a:off x="7794223" y="2970577"/>
            <a:ext cx="2803958" cy="3154452"/>
          </a:xfrm>
          <a:prstGeom prst="rect">
            <a:avLst/>
          </a:prstGeom>
        </p:spPr>
      </p:pic>
      <p:sp>
        <p:nvSpPr>
          <p:cNvPr id="8" name="Rectangle 7">
            <a:extLst>
              <a:ext uri="{FF2B5EF4-FFF2-40B4-BE49-F238E27FC236}">
                <a16:creationId xmlns:a16="http://schemas.microsoft.com/office/drawing/2014/main" id="{D2519328-F785-4BDF-B8B7-399B34299252}"/>
              </a:ext>
            </a:extLst>
          </p:cNvPr>
          <p:cNvSpPr/>
          <p:nvPr/>
        </p:nvSpPr>
        <p:spPr>
          <a:xfrm>
            <a:off x="300128" y="2032618"/>
            <a:ext cx="6966857" cy="923330"/>
          </a:xfrm>
          <a:prstGeom prst="rect">
            <a:avLst/>
          </a:prstGeom>
        </p:spPr>
        <p:txBody>
          <a:bodyPr wrap="square">
            <a:spAutoFit/>
          </a:bodyPr>
          <a:lstStyle/>
          <a:p>
            <a:r>
              <a:rPr lang="en-US" i="1" dirty="0">
                <a:latin typeface="Times-Italic"/>
              </a:rPr>
              <a:t>Step </a:t>
            </a:r>
            <a:r>
              <a:rPr lang="en-US" dirty="0">
                <a:latin typeface="Times-Roman"/>
              </a:rPr>
              <a:t>3: Now there are two equations of equilibrium for the forces meeting at the joint and two unknown forces. Hence, the unknown forces can be determined.</a:t>
            </a:r>
            <a:endParaRPr lang="en-US" dirty="0"/>
          </a:p>
        </p:txBody>
      </p:sp>
      <p:sp>
        <p:nvSpPr>
          <p:cNvPr id="9" name="Rectangle 8">
            <a:extLst>
              <a:ext uri="{FF2B5EF4-FFF2-40B4-BE49-F238E27FC236}">
                <a16:creationId xmlns:a16="http://schemas.microsoft.com/office/drawing/2014/main" id="{A3997F62-3C7F-437E-B742-0DD4C313F3FC}"/>
              </a:ext>
            </a:extLst>
          </p:cNvPr>
          <p:cNvSpPr/>
          <p:nvPr/>
        </p:nvSpPr>
        <p:spPr>
          <a:xfrm>
            <a:off x="300128" y="2949008"/>
            <a:ext cx="7199087" cy="138499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At joint </a:t>
            </a:r>
            <a:r>
              <a:rPr lang="en-US" i="1" dirty="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 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condition shows that the force </a:t>
            </a:r>
            <a:r>
              <a:rPr lang="en-US" sz="2400" i="1" dirty="0">
                <a:latin typeface="Times New Roman" panose="02020603050405020304" pitchFamily="18" charset="0"/>
                <a:cs typeface="Times New Roman" panose="02020603050405020304" pitchFamily="18" charset="0"/>
              </a:rPr>
              <a:t>F</a:t>
            </a:r>
            <a:r>
              <a:rPr lang="en-US" sz="1400" b="1" i="1" dirty="0">
                <a:latin typeface="Times New Roman" panose="02020603050405020304" pitchFamily="18" charset="0"/>
                <a:cs typeface="Times New Roman" panose="02020603050405020304" pitchFamily="18" charset="0"/>
              </a:rPr>
              <a:t>CB</a:t>
            </a:r>
            <a:r>
              <a:rPr lang="en-US" sz="1100" b="1"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should act away from</a:t>
            </a:r>
          </a:p>
          <a:p>
            <a:r>
              <a:rPr lang="en-US" dirty="0">
                <a:latin typeface="Times New Roman" panose="02020603050405020304" pitchFamily="18" charset="0"/>
                <a:cs typeface="Times New Roman" panose="02020603050405020304" pitchFamily="18" charset="0"/>
              </a:rPr>
              <a:t>the joint </a:t>
            </a:r>
            <a:r>
              <a:rPr lang="en-US" i="1" dirty="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so that its vertical component balances the vertical downward load at </a:t>
            </a:r>
            <a:r>
              <a:rPr lang="en-US" i="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p>
          <a:p>
            <a:pPr algn="ctr"/>
            <a:r>
              <a:rPr lang="en-US" sz="2400" i="1" dirty="0">
                <a:latin typeface="Times New Roman" panose="02020603050405020304" pitchFamily="18" charset="0"/>
                <a:cs typeface="Times New Roman" panose="02020603050405020304" pitchFamily="18" charset="0"/>
              </a:rPr>
              <a:t>F</a:t>
            </a:r>
            <a:r>
              <a:rPr lang="en-US" sz="1000" i="1" dirty="0">
                <a:latin typeface="Times New Roman" panose="02020603050405020304" pitchFamily="18" charset="0"/>
                <a:cs typeface="Times New Roman" panose="02020603050405020304" pitchFamily="18" charset="0"/>
              </a:rPr>
              <a:t>CB </a:t>
            </a:r>
            <a:r>
              <a:rPr lang="en-US" sz="2400" dirty="0">
                <a:latin typeface="Times New Roman" panose="02020603050405020304" pitchFamily="18" charset="0"/>
                <a:cs typeface="Times New Roman" panose="02020603050405020304" pitchFamily="18" charset="0"/>
              </a:rPr>
              <a:t>sin 45° = 40</a:t>
            </a:r>
          </a:p>
        </p:txBody>
      </p:sp>
      <p:sp>
        <p:nvSpPr>
          <p:cNvPr id="10" name="Rectangle 9">
            <a:extLst>
              <a:ext uri="{FF2B5EF4-FFF2-40B4-BE49-F238E27FC236}">
                <a16:creationId xmlns:a16="http://schemas.microsoft.com/office/drawing/2014/main" id="{5EA182F5-5605-40D0-9338-922588FD4E78}"/>
              </a:ext>
            </a:extLst>
          </p:cNvPr>
          <p:cNvSpPr/>
          <p:nvPr/>
        </p:nvSpPr>
        <p:spPr>
          <a:xfrm>
            <a:off x="2763783" y="4334003"/>
            <a:ext cx="2271776"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F</a:t>
            </a:r>
            <a:r>
              <a:rPr lang="en-US" sz="1000" b="1" i="1" dirty="0">
                <a:latin typeface="Times New Roman" panose="02020603050405020304" pitchFamily="18" charset="0"/>
                <a:cs typeface="Times New Roman" panose="02020603050405020304" pitchFamily="18" charset="0"/>
              </a:rPr>
              <a:t>CB </a:t>
            </a:r>
            <a:r>
              <a:rPr lang="en-US" sz="2400" b="1" dirty="0">
                <a:latin typeface="Times New Roman" panose="02020603050405020304" pitchFamily="18" charset="0"/>
                <a:cs typeface="Times New Roman" panose="02020603050405020304" pitchFamily="18" charset="0"/>
              </a:rPr>
              <a:t>= 40√2 </a:t>
            </a:r>
            <a:r>
              <a:rPr lang="en-US" sz="2400" b="1" dirty="0" err="1">
                <a:latin typeface="Times New Roman" panose="02020603050405020304" pitchFamily="18" charset="0"/>
                <a:cs typeface="Times New Roman" panose="02020603050405020304" pitchFamily="18" charset="0"/>
              </a:rPr>
              <a:t>kN</a:t>
            </a:r>
            <a:endParaRPr lang="en-US" sz="2400" b="1"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39DBDC4-B26B-4304-AC80-19BE1B32E5D3}"/>
              </a:ext>
            </a:extLst>
          </p:cNvPr>
          <p:cNvSpPr/>
          <p:nvPr/>
        </p:nvSpPr>
        <p:spPr>
          <a:xfrm>
            <a:off x="735555" y="4961208"/>
            <a:ext cx="8481015" cy="132343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Now Σ </a:t>
            </a:r>
            <a:r>
              <a:rPr lang="en-US" sz="2000" i="1" dirty="0">
                <a:latin typeface="Times New Roman" panose="02020603050405020304" pitchFamily="18" charset="0"/>
                <a:cs typeface="Times New Roman" panose="02020603050405020304" pitchFamily="18" charset="0"/>
              </a:rPr>
              <a:t>H </a:t>
            </a:r>
            <a:r>
              <a:rPr lang="en-US" sz="2000" dirty="0">
                <a:latin typeface="Times New Roman" panose="02020603050405020304" pitchFamily="18" charset="0"/>
                <a:cs typeface="Times New Roman" panose="02020603050405020304" pitchFamily="18" charset="0"/>
              </a:rPr>
              <a:t>= 0 indicates that </a:t>
            </a:r>
            <a:r>
              <a:rPr lang="en-US" sz="2000" i="1" dirty="0">
                <a:latin typeface="Times New Roman" panose="02020603050405020304" pitchFamily="18" charset="0"/>
                <a:cs typeface="Times New Roman" panose="02020603050405020304" pitchFamily="18" charset="0"/>
              </a:rPr>
              <a:t>F</a:t>
            </a:r>
            <a:r>
              <a:rPr lang="en-US" sz="900" i="1" dirty="0">
                <a:latin typeface="Times New Roman" panose="02020603050405020304" pitchFamily="18" charset="0"/>
                <a:cs typeface="Times New Roman" panose="02020603050405020304" pitchFamily="18" charset="0"/>
              </a:rPr>
              <a:t>CD </a:t>
            </a:r>
            <a:r>
              <a:rPr lang="en-US" sz="2000" dirty="0">
                <a:latin typeface="Times New Roman" panose="02020603050405020304" pitchFamily="18" charset="0"/>
                <a:cs typeface="Times New Roman" panose="02020603050405020304" pitchFamily="18" charset="0"/>
              </a:rPr>
              <a:t>should act towards </a:t>
            </a:r>
            <a:r>
              <a:rPr lang="en-US" sz="2000" i="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a:t>
            </a:r>
          </a:p>
          <a:p>
            <a:r>
              <a:rPr lang="en-US" sz="2000" i="1" dirty="0">
                <a:latin typeface="Times New Roman" panose="02020603050405020304" pitchFamily="18" charset="0"/>
                <a:cs typeface="Times New Roman" panose="02020603050405020304" pitchFamily="18" charset="0"/>
              </a:rPr>
              <a:t>			F</a:t>
            </a:r>
            <a:r>
              <a:rPr lang="en-US" sz="900" i="1" dirty="0">
                <a:latin typeface="Times New Roman" panose="02020603050405020304" pitchFamily="18" charset="0"/>
                <a:cs typeface="Times New Roman" panose="02020603050405020304" pitchFamily="18" charset="0"/>
              </a:rPr>
              <a:t>CD </a:t>
            </a:r>
            <a:r>
              <a:rPr lang="en-US" sz="2000" i="1" dirty="0">
                <a:latin typeface="Times New Roman" panose="02020603050405020304" pitchFamily="18" charset="0"/>
                <a:cs typeface="Times New Roman" panose="02020603050405020304" pitchFamily="18" charset="0"/>
              </a:rPr>
              <a:t>– F</a:t>
            </a:r>
            <a:r>
              <a:rPr lang="en-US" sz="900" i="1" dirty="0">
                <a:latin typeface="Times New Roman" panose="02020603050405020304" pitchFamily="18" charset="0"/>
                <a:cs typeface="Times New Roman" panose="02020603050405020304" pitchFamily="18" charset="0"/>
              </a:rPr>
              <a:t>CB </a:t>
            </a:r>
            <a:r>
              <a:rPr lang="en-US" sz="2000" dirty="0">
                <a:latin typeface="Times New Roman" panose="02020603050405020304" pitchFamily="18" charset="0"/>
                <a:cs typeface="Times New Roman" panose="02020603050405020304" pitchFamily="18" charset="0"/>
              </a:rPr>
              <a:t>cos 45° = 0</a:t>
            </a:r>
          </a:p>
          <a:p>
            <a:r>
              <a:rPr lang="en-US" sz="2000" b="1" i="1" dirty="0">
                <a:latin typeface="Times New Roman" panose="02020603050405020304" pitchFamily="18" charset="0"/>
                <a:cs typeface="Times New Roman" panose="02020603050405020304" pitchFamily="18" charset="0"/>
              </a:rPr>
              <a:t>			F</a:t>
            </a:r>
            <a:r>
              <a:rPr lang="en-US" sz="900" b="1" i="1" dirty="0">
                <a:latin typeface="Times New Roman" panose="02020603050405020304" pitchFamily="18" charset="0"/>
                <a:cs typeface="Times New Roman" panose="02020603050405020304" pitchFamily="18" charset="0"/>
              </a:rPr>
              <a:t>CD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F</a:t>
            </a:r>
            <a:r>
              <a:rPr lang="en-US" sz="900" i="1" dirty="0">
                <a:latin typeface="Times New Roman" panose="02020603050405020304" pitchFamily="18" charset="0"/>
                <a:cs typeface="Times New Roman" panose="02020603050405020304" pitchFamily="18" charset="0"/>
              </a:rPr>
              <a:t>CB </a:t>
            </a:r>
            <a:r>
              <a:rPr lang="en-US" sz="2000" dirty="0">
                <a:latin typeface="Times New Roman" panose="02020603050405020304" pitchFamily="18" charset="0"/>
                <a:cs typeface="Times New Roman" panose="02020603050405020304" pitchFamily="18" charset="0"/>
              </a:rPr>
              <a:t>cos 45° = 40√2 X 1/√2</a:t>
            </a:r>
          </a:p>
          <a:p>
            <a:r>
              <a:rPr lang="en-US" sz="2000" dirty="0">
                <a:latin typeface="Times New Roman" panose="02020603050405020304" pitchFamily="18" charset="0"/>
                <a:cs typeface="Times New Roman" panose="02020603050405020304" pitchFamily="18" charset="0"/>
              </a:rPr>
              <a:t>    			      = </a:t>
            </a:r>
            <a:r>
              <a:rPr lang="en-US" sz="2000" b="1" dirty="0">
                <a:latin typeface="Times New Roman" panose="02020603050405020304" pitchFamily="18" charset="0"/>
                <a:cs typeface="Times New Roman" panose="02020603050405020304" pitchFamily="18" charset="0"/>
              </a:rPr>
              <a:t>40 </a:t>
            </a:r>
            <a:r>
              <a:rPr lang="en-US" sz="2000" b="1" dirty="0" err="1">
                <a:latin typeface="Times New Roman" panose="02020603050405020304" pitchFamily="18" charset="0"/>
                <a:cs typeface="Times New Roman" panose="02020603050405020304" pitchFamily="18" charset="0"/>
              </a:rPr>
              <a:t>kN</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D745223-CD99-45AE-A6F5-D944F1778FA5}"/>
                  </a:ext>
                </a:extLst>
              </p14:cNvPr>
              <p14:cNvContentPartPr/>
              <p14:nvPr/>
            </p14:nvContentPartPr>
            <p14:xfrm>
              <a:off x="1089360" y="133920"/>
              <a:ext cx="10314360" cy="6045840"/>
            </p14:xfrm>
          </p:contentPart>
        </mc:Choice>
        <mc:Fallback xmlns="">
          <p:pic>
            <p:nvPicPr>
              <p:cNvPr id="2" name="Ink 1">
                <a:extLst>
                  <a:ext uri="{FF2B5EF4-FFF2-40B4-BE49-F238E27FC236}">
                    <a16:creationId xmlns:a16="http://schemas.microsoft.com/office/drawing/2014/main" id="{4D745223-CD99-45AE-A6F5-D944F1778FA5}"/>
                  </a:ext>
                </a:extLst>
              </p:cNvPr>
              <p:cNvPicPr/>
              <p:nvPr/>
            </p:nvPicPr>
            <p:blipFill>
              <a:blip r:embed="rId5"/>
              <a:stretch>
                <a:fillRect/>
              </a:stretch>
            </p:blipFill>
            <p:spPr>
              <a:xfrm>
                <a:off x="1080000" y="124560"/>
                <a:ext cx="10333080" cy="6064560"/>
              </a:xfrm>
              <a:prstGeom prst="rect">
                <a:avLst/>
              </a:prstGeom>
            </p:spPr>
          </p:pic>
        </mc:Fallback>
      </mc:AlternateContent>
    </p:spTree>
    <p:extLst>
      <p:ext uri="{BB962C8B-B14F-4D97-AF65-F5344CB8AC3E}">
        <p14:creationId xmlns:p14="http://schemas.microsoft.com/office/powerpoint/2010/main" val="387071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wipe(up)">
                                      <p:cBhvr>
                                        <p:cTn id="32" dur="500"/>
                                        <p:tgtEl>
                                          <p:spTgt spid="9">
                                            <p:txEl>
                                              <p:pRg st="0" end="0"/>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wipe(up)">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wipe(left)">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animEffect transition="in" filter="wipe(left)">
                                      <p:cBhvr>
                                        <p:cTn id="45" dur="500"/>
                                        <p:tgtEl>
                                          <p:spTgt spid="1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animEffect transition="in" filter="wipe(up)">
                                      <p:cBhvr>
                                        <p:cTn id="50" dur="500"/>
                                        <p:tgtEl>
                                          <p:spTgt spid="11">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xEl>
                                              <p:pRg st="1" end="1"/>
                                            </p:txEl>
                                          </p:spTgt>
                                        </p:tgtEl>
                                        <p:attrNameLst>
                                          <p:attrName>style.visibility</p:attrName>
                                        </p:attrNameLst>
                                      </p:cBhvr>
                                      <p:to>
                                        <p:strVal val="visible"/>
                                      </p:to>
                                    </p:set>
                                    <p:animEffect transition="in" filter="wipe(up)">
                                      <p:cBhvr>
                                        <p:cTn id="55" dur="500"/>
                                        <p:tgtEl>
                                          <p:spTgt spid="11">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1">
                                            <p:txEl>
                                              <p:pRg st="2" end="2"/>
                                            </p:txEl>
                                          </p:spTgt>
                                        </p:tgtEl>
                                        <p:attrNameLst>
                                          <p:attrName>style.visibility</p:attrName>
                                        </p:attrNameLst>
                                      </p:cBhvr>
                                      <p:to>
                                        <p:strVal val="visible"/>
                                      </p:to>
                                    </p:set>
                                    <p:animEffect transition="in" filter="wipe(up)">
                                      <p:cBhvr>
                                        <p:cTn id="60" dur="500"/>
                                        <p:tgtEl>
                                          <p:spTgt spid="11">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11">
                                            <p:txEl>
                                              <p:pRg st="3" end="3"/>
                                            </p:txEl>
                                          </p:spTgt>
                                        </p:tgtEl>
                                        <p:attrNameLst>
                                          <p:attrName>style.visibility</p:attrName>
                                        </p:attrNameLst>
                                      </p:cBhvr>
                                      <p:to>
                                        <p:strVal val="visible"/>
                                      </p:to>
                                    </p:set>
                                    <p:animEffect transition="in" filter="wipe(up)">
                                      <p:cBhvr>
                                        <p:cTn id="65"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8" grpId="0"/>
      <p:bldP spid="1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67EC0D-64B1-48D1-ACDB-A7B26CFD2EE2}"/>
              </a:ext>
            </a:extLst>
          </p:cNvPr>
          <p:cNvSpPr/>
          <p:nvPr/>
        </p:nvSpPr>
        <p:spPr>
          <a:xfrm>
            <a:off x="798286" y="448493"/>
            <a:ext cx="10392228" cy="707886"/>
          </a:xfrm>
          <a:prstGeom prst="rect">
            <a:avLst/>
          </a:prstGeom>
        </p:spPr>
        <p:txBody>
          <a:bodyPr wrap="square">
            <a:spAutoFit/>
          </a:bodyPr>
          <a:lstStyle/>
          <a:p>
            <a:r>
              <a:rPr lang="en-US" sz="2000" i="1" dirty="0">
                <a:latin typeface="Times-Italic"/>
              </a:rPr>
              <a:t>Step </a:t>
            </a:r>
            <a:r>
              <a:rPr lang="en-US" sz="2000" dirty="0">
                <a:latin typeface="Times-Roman"/>
              </a:rPr>
              <a:t>4: On the diagram of the truss, mark arrows on the members near the joint </a:t>
            </a:r>
            <a:r>
              <a:rPr lang="en-US" sz="2000" dirty="0" err="1">
                <a:latin typeface="Times-Roman"/>
              </a:rPr>
              <a:t>analysed</a:t>
            </a:r>
            <a:r>
              <a:rPr lang="en-US" sz="2000" dirty="0">
                <a:latin typeface="Times-Roman"/>
              </a:rPr>
              <a:t> to indicate the forces on the joint. At the other end, mark the arrows in the reverse direction.</a:t>
            </a:r>
            <a:endParaRPr lang="en-US" sz="2000" dirty="0"/>
          </a:p>
        </p:txBody>
      </p:sp>
      <p:sp>
        <p:nvSpPr>
          <p:cNvPr id="5" name="Rectangle 4">
            <a:extLst>
              <a:ext uri="{FF2B5EF4-FFF2-40B4-BE49-F238E27FC236}">
                <a16:creationId xmlns:a16="http://schemas.microsoft.com/office/drawing/2014/main" id="{94293068-27E9-4D60-A5D4-40FA54128AE2}"/>
              </a:ext>
            </a:extLst>
          </p:cNvPr>
          <p:cNvSpPr/>
          <p:nvPr/>
        </p:nvSpPr>
        <p:spPr>
          <a:xfrm>
            <a:off x="740229" y="1567227"/>
            <a:ext cx="10522857"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the present case, near the joint </a:t>
            </a:r>
            <a:r>
              <a:rPr lang="en-US" i="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the arrows are marked on the members </a:t>
            </a:r>
            <a:r>
              <a:rPr lang="en-US" i="1" dirty="0">
                <a:latin typeface="Times New Roman" panose="02020603050405020304" pitchFamily="18" charset="0"/>
                <a:cs typeface="Times New Roman" panose="02020603050405020304" pitchFamily="18" charset="0"/>
              </a:rPr>
              <a:t>CB </a:t>
            </a:r>
            <a:r>
              <a:rPr lang="en-US" dirty="0">
                <a:latin typeface="Times New Roman" panose="02020603050405020304" pitchFamily="18" charset="0"/>
                <a:cs typeface="Times New Roman" panose="02020603050405020304" pitchFamily="18" charset="0"/>
              </a:rPr>
              <a:t>and </a:t>
            </a:r>
            <a:r>
              <a:rPr lang="en-US" i="1" dirty="0">
                <a:latin typeface="Times New Roman" panose="02020603050405020304" pitchFamily="18" charset="0"/>
                <a:cs typeface="Times New Roman" panose="02020603050405020304" pitchFamily="18" charset="0"/>
              </a:rPr>
              <a:t>CD </a:t>
            </a:r>
            <a:r>
              <a:rPr lang="en-US" dirty="0">
                <a:latin typeface="Times New Roman" panose="02020603050405020304" pitchFamily="18" charset="0"/>
                <a:cs typeface="Times New Roman" panose="02020603050405020304" pitchFamily="18" charset="0"/>
              </a:rPr>
              <a:t>to indicate forces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CB </a:t>
            </a:r>
            <a:r>
              <a:rPr lang="en-US" dirty="0">
                <a:latin typeface="Times New Roman" panose="02020603050405020304" pitchFamily="18" charset="0"/>
                <a:cs typeface="Times New Roman" panose="02020603050405020304" pitchFamily="18" charset="0"/>
              </a:rPr>
              <a:t>and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CD </a:t>
            </a:r>
            <a:r>
              <a:rPr lang="en-US" dirty="0">
                <a:latin typeface="Times New Roman" panose="02020603050405020304" pitchFamily="18" charset="0"/>
                <a:cs typeface="Times New Roman" panose="02020603050405020304" pitchFamily="18" charset="0"/>
              </a:rPr>
              <a:t>directions as found in the analysis of joint </a:t>
            </a:r>
            <a:r>
              <a:rPr lang="en-US" i="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Then reversed directions are marked in the members </a:t>
            </a:r>
            <a:r>
              <a:rPr lang="en-US" i="1" dirty="0">
                <a:latin typeface="Times New Roman" panose="02020603050405020304" pitchFamily="18" charset="0"/>
                <a:cs typeface="Times New Roman" panose="02020603050405020304" pitchFamily="18" charset="0"/>
              </a:rPr>
              <a:t>CB </a:t>
            </a:r>
            <a:r>
              <a:rPr lang="en-US" dirty="0">
                <a:latin typeface="Times New Roman" panose="02020603050405020304" pitchFamily="18" charset="0"/>
                <a:cs typeface="Times New Roman" panose="02020603050405020304" pitchFamily="18" charset="0"/>
              </a:rPr>
              <a:t>and </a:t>
            </a:r>
            <a:r>
              <a:rPr lang="en-US" i="1" dirty="0">
                <a:latin typeface="Times New Roman" panose="02020603050405020304" pitchFamily="18" charset="0"/>
                <a:cs typeface="Times New Roman" panose="02020603050405020304" pitchFamily="18" charset="0"/>
              </a:rPr>
              <a:t>CD </a:t>
            </a:r>
            <a:r>
              <a:rPr lang="en-US" dirty="0">
                <a:latin typeface="Times New Roman" panose="02020603050405020304" pitchFamily="18" charset="0"/>
                <a:cs typeface="Times New Roman" panose="02020603050405020304" pitchFamily="18" charset="0"/>
              </a:rPr>
              <a:t>near joints </a:t>
            </a:r>
            <a:r>
              <a:rPr lang="en-US"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and </a:t>
            </a:r>
            <a:r>
              <a:rPr lang="en-US" i="1" dirty="0">
                <a:latin typeface="Times New Roman" panose="02020603050405020304" pitchFamily="18" charset="0"/>
                <a:cs typeface="Times New Roman" panose="02020603050405020304" pitchFamily="18" charset="0"/>
              </a:rPr>
              <a:t>D, </a:t>
            </a:r>
            <a:r>
              <a:rPr lang="en-US" dirty="0">
                <a:latin typeface="Times New Roman" panose="02020603050405020304" pitchFamily="18" charset="0"/>
                <a:cs typeface="Times New Roman" panose="02020603050405020304" pitchFamily="18" charset="0"/>
              </a:rPr>
              <a:t>respectively</a:t>
            </a:r>
            <a:r>
              <a:rPr lang="en-US" dirty="0">
                <a:latin typeface="Times-Roman"/>
              </a:rPr>
              <a:t>.</a:t>
            </a:r>
            <a:endParaRPr lang="en-US" dirty="0"/>
          </a:p>
        </p:txBody>
      </p:sp>
      <p:pic>
        <p:nvPicPr>
          <p:cNvPr id="6" name="Picture 5">
            <a:extLst>
              <a:ext uri="{FF2B5EF4-FFF2-40B4-BE49-F238E27FC236}">
                <a16:creationId xmlns:a16="http://schemas.microsoft.com/office/drawing/2014/main" id="{B4C19B53-887B-4DD1-BD61-701513AC3E03}"/>
              </a:ext>
            </a:extLst>
          </p:cNvPr>
          <p:cNvPicPr>
            <a:picLocks noChangeAspect="1"/>
          </p:cNvPicPr>
          <p:nvPr/>
        </p:nvPicPr>
        <p:blipFill>
          <a:blip r:embed="rId2"/>
          <a:stretch>
            <a:fillRect/>
          </a:stretch>
        </p:blipFill>
        <p:spPr>
          <a:xfrm>
            <a:off x="9302522" y="2169722"/>
            <a:ext cx="2091192" cy="2109698"/>
          </a:xfrm>
          <a:prstGeom prst="rect">
            <a:avLst/>
          </a:prstGeom>
        </p:spPr>
      </p:pic>
      <p:sp>
        <p:nvSpPr>
          <p:cNvPr id="7" name="Rectangle 6">
            <a:extLst>
              <a:ext uri="{FF2B5EF4-FFF2-40B4-BE49-F238E27FC236}">
                <a16:creationId xmlns:a16="http://schemas.microsoft.com/office/drawing/2014/main" id="{188BA7EF-8E18-426A-AAA9-5991C6B93CC5}"/>
              </a:ext>
            </a:extLst>
          </p:cNvPr>
          <p:cNvSpPr/>
          <p:nvPr/>
        </p:nvSpPr>
        <p:spPr>
          <a:xfrm>
            <a:off x="798286" y="2901406"/>
            <a:ext cx="7605485" cy="646331"/>
          </a:xfrm>
          <a:prstGeom prst="rect">
            <a:avLst/>
          </a:prstGeom>
        </p:spPr>
        <p:txBody>
          <a:bodyPr wrap="square">
            <a:spAutoFit/>
          </a:bodyPr>
          <a:lstStyle/>
          <a:p>
            <a:r>
              <a:rPr lang="en-US" i="1" dirty="0">
                <a:latin typeface="Times-Italic"/>
              </a:rPr>
              <a:t>Step </a:t>
            </a:r>
            <a:r>
              <a:rPr lang="en-US" dirty="0">
                <a:latin typeface="Times-Roman"/>
              </a:rPr>
              <a:t>5: Look for the next joint where there are only two unknown forces and </a:t>
            </a:r>
            <a:r>
              <a:rPr lang="en-US" dirty="0" err="1">
                <a:latin typeface="Times-Roman"/>
              </a:rPr>
              <a:t>analyse</a:t>
            </a:r>
            <a:r>
              <a:rPr lang="en-US" dirty="0">
                <a:latin typeface="Times-Roman"/>
              </a:rPr>
              <a:t> that joint.</a:t>
            </a:r>
            <a:endParaRPr lang="en-US" dirty="0"/>
          </a:p>
        </p:txBody>
      </p:sp>
      <p:sp>
        <p:nvSpPr>
          <p:cNvPr id="8" name="Rectangle 7">
            <a:extLst>
              <a:ext uri="{FF2B5EF4-FFF2-40B4-BE49-F238E27FC236}">
                <a16:creationId xmlns:a16="http://schemas.microsoft.com/office/drawing/2014/main" id="{F2518068-3ECD-4E9B-B133-A3CE2A5D45F6}"/>
              </a:ext>
            </a:extLst>
          </p:cNvPr>
          <p:cNvSpPr/>
          <p:nvPr/>
        </p:nvSpPr>
        <p:spPr>
          <a:xfrm>
            <a:off x="740229" y="3750838"/>
            <a:ext cx="7605484" cy="369332"/>
          </a:xfrm>
          <a:prstGeom prst="rect">
            <a:avLst/>
          </a:prstGeom>
        </p:spPr>
        <p:txBody>
          <a:bodyPr wrap="square">
            <a:spAutoFit/>
          </a:bodyPr>
          <a:lstStyle/>
          <a:p>
            <a:r>
              <a:rPr lang="en-US" dirty="0">
                <a:latin typeface="Times-Roman"/>
              </a:rPr>
              <a:t>In this case, there are only two unknown forces at the joint </a:t>
            </a:r>
            <a:r>
              <a:rPr lang="en-US" i="1" dirty="0">
                <a:latin typeface="Times-Italic"/>
              </a:rPr>
              <a:t>D </a:t>
            </a:r>
            <a:r>
              <a:rPr lang="en-US" dirty="0">
                <a:latin typeface="Times-Roman"/>
              </a:rPr>
              <a:t>as shown in Fig.</a:t>
            </a:r>
            <a:endParaRPr lang="en-US" dirty="0"/>
          </a:p>
        </p:txBody>
      </p:sp>
      <p:sp>
        <p:nvSpPr>
          <p:cNvPr id="9" name="Rectangle 8">
            <a:extLst>
              <a:ext uri="{FF2B5EF4-FFF2-40B4-BE49-F238E27FC236}">
                <a16:creationId xmlns:a16="http://schemas.microsoft.com/office/drawing/2014/main" id="{211BCF7F-E7F2-4AD9-9AEC-F4DF48849C2A}"/>
              </a:ext>
            </a:extLst>
          </p:cNvPr>
          <p:cNvSpPr/>
          <p:nvPr/>
        </p:nvSpPr>
        <p:spPr>
          <a:xfrm>
            <a:off x="1959427" y="4646436"/>
            <a:ext cx="6096000" cy="1754326"/>
          </a:xfrm>
          <a:prstGeom prst="rect">
            <a:avLst/>
          </a:prstGeom>
        </p:spPr>
        <p:txBody>
          <a:bodyPr>
            <a:spAutoFit/>
          </a:bodyPr>
          <a:lstStyle/>
          <a:p>
            <a:pPr algn="ct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a:t>
            </a:r>
          </a:p>
          <a:p>
            <a:pPr algn="ctr"/>
            <a:r>
              <a:rPr lang="en-US" sz="2400" i="1" dirty="0">
                <a:latin typeface="Times New Roman" panose="02020603050405020304" pitchFamily="18" charset="0"/>
                <a:cs typeface="Times New Roman" panose="02020603050405020304" pitchFamily="18" charset="0"/>
              </a:rPr>
              <a:t>F</a:t>
            </a:r>
            <a:r>
              <a:rPr lang="en-US" sz="1000" i="1" dirty="0">
                <a:latin typeface="Times New Roman" panose="02020603050405020304" pitchFamily="18" charset="0"/>
                <a:cs typeface="Times New Roman" panose="02020603050405020304" pitchFamily="18" charset="0"/>
              </a:rPr>
              <a:t>DB </a:t>
            </a:r>
            <a:r>
              <a:rPr lang="en-US" sz="2400" dirty="0">
                <a:latin typeface="Times New Roman" panose="02020603050405020304" pitchFamily="18" charset="0"/>
                <a:cs typeface="Times New Roman" panose="02020603050405020304" pitchFamily="18" charset="0"/>
              </a:rPr>
              <a:t>= 40 </a:t>
            </a:r>
            <a:r>
              <a:rPr lang="en-US" sz="2400" dirty="0" err="1">
                <a:latin typeface="Times New Roman" panose="02020603050405020304" pitchFamily="18" charset="0"/>
                <a:cs typeface="Times New Roman" panose="02020603050405020304" pitchFamily="18" charset="0"/>
              </a:rPr>
              <a:t>kN</a:t>
            </a: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l-GR" dirty="0">
                <a:latin typeface="Times New Roman" panose="02020603050405020304" pitchFamily="18" charset="0"/>
                <a:cs typeface="Times New Roman" panose="02020603050405020304" pitchFamily="18" charset="0"/>
              </a:rPr>
              <a:t>Σ </a:t>
            </a:r>
            <a:r>
              <a:rPr lang="en-US" i="1" dirty="0">
                <a:latin typeface="Times New Roman" panose="02020603050405020304" pitchFamily="18" charset="0"/>
                <a:cs typeface="Times New Roman" panose="02020603050405020304" pitchFamily="18" charset="0"/>
              </a:rPr>
              <a:t>H </a:t>
            </a:r>
            <a:r>
              <a:rPr lang="en-US" dirty="0">
                <a:latin typeface="Times New Roman" panose="02020603050405020304" pitchFamily="18" charset="0"/>
                <a:cs typeface="Times New Roman" panose="02020603050405020304" pitchFamily="18" charset="0"/>
              </a:rPr>
              <a:t>= 0</a:t>
            </a:r>
          </a:p>
          <a:p>
            <a:pPr algn="ctr"/>
            <a:r>
              <a:rPr lang="en-US" sz="2400" b="1" i="1" dirty="0">
                <a:latin typeface="Times New Roman" panose="02020603050405020304" pitchFamily="18" charset="0"/>
                <a:cs typeface="Times New Roman" panose="02020603050405020304" pitchFamily="18" charset="0"/>
              </a:rPr>
              <a:t>F</a:t>
            </a:r>
            <a:r>
              <a:rPr lang="en-US" sz="1000" b="1" i="1" dirty="0">
                <a:latin typeface="Times New Roman" panose="02020603050405020304" pitchFamily="18" charset="0"/>
                <a:cs typeface="Times New Roman" panose="02020603050405020304" pitchFamily="18" charset="0"/>
              </a:rPr>
              <a:t>DE </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40 </a:t>
            </a:r>
            <a:r>
              <a:rPr lang="en-US" sz="2400" b="1" dirty="0" err="1">
                <a:latin typeface="Times New Roman" panose="02020603050405020304" pitchFamily="18" charset="0"/>
                <a:cs typeface="Times New Roman" panose="02020603050405020304" pitchFamily="18" charset="0"/>
              </a:rPr>
              <a:t>kN</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BF9A1AE-F6C5-44D3-A138-B6EA828C9DEB}"/>
              </a:ext>
            </a:extLst>
          </p:cNvPr>
          <p:cNvPicPr>
            <a:picLocks noChangeAspect="1"/>
          </p:cNvPicPr>
          <p:nvPr/>
        </p:nvPicPr>
        <p:blipFill>
          <a:blip r:embed="rId3"/>
          <a:stretch>
            <a:fillRect/>
          </a:stretch>
        </p:blipFill>
        <p:spPr>
          <a:xfrm>
            <a:off x="8410582" y="4367444"/>
            <a:ext cx="3142790" cy="2100622"/>
          </a:xfrm>
          <a:prstGeom prst="rect">
            <a:avLst/>
          </a:prstGeom>
          <a:solidFill>
            <a:schemeClr val="accent2">
              <a:lumMod val="40000"/>
              <a:lumOff val="60000"/>
            </a:schemeClr>
          </a:solidFill>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42405A2-AA1E-4493-8239-A2688BC21B17}"/>
                  </a:ext>
                </a:extLst>
              </p14:cNvPr>
              <p14:cNvContentPartPr/>
              <p14:nvPr/>
            </p14:nvContentPartPr>
            <p14:xfrm>
              <a:off x="9501120" y="2473560"/>
              <a:ext cx="1875600" cy="2616840"/>
            </p14:xfrm>
          </p:contentPart>
        </mc:Choice>
        <mc:Fallback xmlns="">
          <p:pic>
            <p:nvPicPr>
              <p:cNvPr id="2" name="Ink 1">
                <a:extLst>
                  <a:ext uri="{FF2B5EF4-FFF2-40B4-BE49-F238E27FC236}">
                    <a16:creationId xmlns:a16="http://schemas.microsoft.com/office/drawing/2014/main" id="{C42405A2-AA1E-4493-8239-A2688BC21B17}"/>
                  </a:ext>
                </a:extLst>
              </p:cNvPr>
              <p:cNvPicPr/>
              <p:nvPr/>
            </p:nvPicPr>
            <p:blipFill>
              <a:blip r:embed="rId5"/>
              <a:stretch>
                <a:fillRect/>
              </a:stretch>
            </p:blipFill>
            <p:spPr>
              <a:xfrm>
                <a:off x="9491760" y="2464200"/>
                <a:ext cx="1894320" cy="2635560"/>
              </a:xfrm>
              <a:prstGeom prst="rect">
                <a:avLst/>
              </a:prstGeom>
            </p:spPr>
          </p:pic>
        </mc:Fallback>
      </mc:AlternateContent>
    </p:spTree>
    <p:extLst>
      <p:ext uri="{BB962C8B-B14F-4D97-AF65-F5344CB8AC3E}">
        <p14:creationId xmlns:p14="http://schemas.microsoft.com/office/powerpoint/2010/main" val="380284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up)">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wipe(up)">
                                      <p:cBhvr>
                                        <p:cTn id="32" dur="500"/>
                                        <p:tgtEl>
                                          <p:spTgt spid="9">
                                            <p:txEl>
                                              <p:pRg st="0" end="0"/>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wipe(up)">
                                      <p:cBhvr>
                                        <p:cTn id="35" dur="500"/>
                                        <p:tgtEl>
                                          <p:spTgt spid="9">
                                            <p:txEl>
                                              <p:pRg st="1" end="1"/>
                                            </p:txEl>
                                          </p:spTgt>
                                        </p:tgtEl>
                                      </p:cBhvr>
                                    </p:animEffect>
                                  </p:childTnLst>
                                </p:cTn>
                              </p:par>
                              <p:par>
                                <p:cTn id="36" presetID="22" presetClass="entr" presetSubtype="1" fill="hold" nodeType="with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wipe(up)">
                                      <p:cBhvr>
                                        <p:cTn id="38" dur="500"/>
                                        <p:tgtEl>
                                          <p:spTgt spid="9">
                                            <p:txEl>
                                              <p:pRg st="3" end="3"/>
                                            </p:txEl>
                                          </p:spTgt>
                                        </p:tgtEl>
                                      </p:cBhvr>
                                    </p:animEffect>
                                  </p:childTnLst>
                                </p:cTn>
                              </p:par>
                              <p:par>
                                <p:cTn id="39" presetID="22" presetClass="entr" presetSubtype="1" fill="hold" nodeType="with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wipe(up)">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ox(out)">
                                      <p:cBhvr>
                                        <p:cTn id="4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8DA6AE-C3B0-463F-976D-0B3EA4A4615C}"/>
              </a:ext>
            </a:extLst>
          </p:cNvPr>
          <p:cNvSpPr/>
          <p:nvPr/>
        </p:nvSpPr>
        <p:spPr>
          <a:xfrm>
            <a:off x="232228" y="449720"/>
            <a:ext cx="7286172" cy="400110"/>
          </a:xfrm>
          <a:prstGeom prst="rect">
            <a:avLst/>
          </a:prstGeom>
        </p:spPr>
        <p:txBody>
          <a:bodyPr wrap="square">
            <a:spAutoFit/>
          </a:bodyPr>
          <a:lstStyle/>
          <a:p>
            <a:r>
              <a:rPr lang="en-US" sz="2000" i="1" dirty="0">
                <a:latin typeface="Times-Italic"/>
              </a:rPr>
              <a:t>Step </a:t>
            </a:r>
            <a:r>
              <a:rPr lang="en-US" sz="2000" dirty="0">
                <a:latin typeface="Times-Roman"/>
              </a:rPr>
              <a:t>6: Repeat steps 4 and 5 till forces in all the members are found</a:t>
            </a:r>
            <a:endParaRPr lang="en-US" sz="2000" dirty="0"/>
          </a:p>
        </p:txBody>
      </p:sp>
      <p:pic>
        <p:nvPicPr>
          <p:cNvPr id="5" name="Picture 4">
            <a:extLst>
              <a:ext uri="{FF2B5EF4-FFF2-40B4-BE49-F238E27FC236}">
                <a16:creationId xmlns:a16="http://schemas.microsoft.com/office/drawing/2014/main" id="{2575B588-4F9B-48D6-BB32-AD3E57A9FA95}"/>
              </a:ext>
            </a:extLst>
          </p:cNvPr>
          <p:cNvPicPr>
            <a:picLocks noChangeAspect="1"/>
          </p:cNvPicPr>
          <p:nvPr/>
        </p:nvPicPr>
        <p:blipFill>
          <a:blip r:embed="rId2"/>
          <a:stretch>
            <a:fillRect/>
          </a:stretch>
        </p:blipFill>
        <p:spPr>
          <a:xfrm>
            <a:off x="8162471" y="449720"/>
            <a:ext cx="2726994" cy="1784577"/>
          </a:xfrm>
          <a:prstGeom prst="rect">
            <a:avLst/>
          </a:prstGeom>
        </p:spPr>
      </p:pic>
      <p:sp>
        <p:nvSpPr>
          <p:cNvPr id="6" name="Rectangle 5">
            <a:extLst>
              <a:ext uri="{FF2B5EF4-FFF2-40B4-BE49-F238E27FC236}">
                <a16:creationId xmlns:a16="http://schemas.microsoft.com/office/drawing/2014/main" id="{1F5C2EF2-C50B-42A8-8072-7DD13184927B}"/>
              </a:ext>
            </a:extLst>
          </p:cNvPr>
          <p:cNvSpPr/>
          <p:nvPr/>
        </p:nvSpPr>
        <p:spPr>
          <a:xfrm>
            <a:off x="335520" y="857831"/>
            <a:ext cx="7182880" cy="646331"/>
          </a:xfrm>
          <a:prstGeom prst="rect">
            <a:avLst/>
          </a:prstGeom>
        </p:spPr>
        <p:txBody>
          <a:bodyPr wrap="square">
            <a:spAutoFit/>
          </a:bodyPr>
          <a:lstStyle/>
          <a:p>
            <a:r>
              <a:rPr lang="en-US" dirty="0">
                <a:latin typeface="Times-Roman"/>
              </a:rPr>
              <a:t>In the present case, after marking the forces in the members </a:t>
            </a:r>
            <a:r>
              <a:rPr lang="en-US" i="1" dirty="0">
                <a:latin typeface="Times-Italic"/>
              </a:rPr>
              <a:t>DB </a:t>
            </a:r>
            <a:r>
              <a:rPr lang="en-US" dirty="0">
                <a:latin typeface="Times-Roman"/>
              </a:rPr>
              <a:t>and </a:t>
            </a:r>
            <a:r>
              <a:rPr lang="en-US" i="1" dirty="0">
                <a:latin typeface="Times-Italic"/>
              </a:rPr>
              <a:t>DE</a:t>
            </a:r>
            <a:r>
              <a:rPr lang="en-US" dirty="0">
                <a:latin typeface="Times-Roman"/>
              </a:rPr>
              <a:t>, we find that analysis of joint </a:t>
            </a:r>
            <a:r>
              <a:rPr lang="en-US" i="1" dirty="0">
                <a:latin typeface="Times-Italic"/>
              </a:rPr>
              <a:t>B </a:t>
            </a:r>
            <a:r>
              <a:rPr lang="en-US" dirty="0">
                <a:latin typeface="Times-Roman"/>
              </a:rPr>
              <a:t>can be taken up. Referring to Fig.</a:t>
            </a:r>
            <a:endParaRPr lang="en-US" dirty="0"/>
          </a:p>
        </p:txBody>
      </p:sp>
      <p:pic>
        <p:nvPicPr>
          <p:cNvPr id="7" name="Picture 6">
            <a:extLst>
              <a:ext uri="{FF2B5EF4-FFF2-40B4-BE49-F238E27FC236}">
                <a16:creationId xmlns:a16="http://schemas.microsoft.com/office/drawing/2014/main" id="{C892BAEE-0292-4641-AB5E-62CC2A4B0D65}"/>
              </a:ext>
            </a:extLst>
          </p:cNvPr>
          <p:cNvPicPr>
            <a:picLocks noChangeAspect="1"/>
          </p:cNvPicPr>
          <p:nvPr/>
        </p:nvPicPr>
        <p:blipFill>
          <a:blip r:embed="rId3"/>
          <a:stretch>
            <a:fillRect/>
          </a:stretch>
        </p:blipFill>
        <p:spPr>
          <a:xfrm>
            <a:off x="8162471" y="2584153"/>
            <a:ext cx="3643983" cy="2435616"/>
          </a:xfrm>
          <a:prstGeom prst="rect">
            <a:avLst/>
          </a:prstGeom>
          <a:solidFill>
            <a:schemeClr val="accent2">
              <a:lumMod val="40000"/>
              <a:lumOff val="60000"/>
            </a:schemeClr>
          </a:solidFill>
        </p:spPr>
      </p:pic>
      <p:sp>
        <p:nvSpPr>
          <p:cNvPr id="8" name="Rectangle 7">
            <a:extLst>
              <a:ext uri="{FF2B5EF4-FFF2-40B4-BE49-F238E27FC236}">
                <a16:creationId xmlns:a16="http://schemas.microsoft.com/office/drawing/2014/main" id="{5E2AAAD0-33FD-4406-A322-97870774FBE4}"/>
              </a:ext>
            </a:extLst>
          </p:cNvPr>
          <p:cNvSpPr/>
          <p:nvPr/>
        </p:nvSpPr>
        <p:spPr>
          <a:xfrm>
            <a:off x="1170216" y="1955301"/>
            <a:ext cx="6096000" cy="3200876"/>
          </a:xfrm>
          <a:prstGeom prst="rect">
            <a:avLst/>
          </a:prstGeom>
        </p:spPr>
        <p:txBody>
          <a:bodyPr>
            <a:spAutoFit/>
          </a:bodyPr>
          <a:lstStyle/>
          <a:p>
            <a:pPr algn="ctr"/>
            <a:r>
              <a:rPr lang="el-GR" sz="2400" dirty="0">
                <a:latin typeface="Times New Roman" panose="02020603050405020304" pitchFamily="18" charset="0"/>
                <a:cs typeface="Times New Roman" panose="02020603050405020304" pitchFamily="18" charset="0"/>
              </a:rPr>
              <a:t>Σ</a:t>
            </a:r>
            <a:r>
              <a:rPr lang="en-US" sz="2400" i="1" dirty="0">
                <a:latin typeface="Times New Roman" panose="02020603050405020304" pitchFamily="18" charset="0"/>
                <a:cs typeface="Times New Roman" panose="02020603050405020304" pitchFamily="18" charset="0"/>
              </a:rPr>
              <a:t>V </a:t>
            </a:r>
            <a:r>
              <a:rPr lang="en-US" sz="2400" dirty="0">
                <a:latin typeface="Times New Roman" panose="02020603050405020304" pitchFamily="18" charset="0"/>
                <a:cs typeface="Times New Roman" panose="02020603050405020304" pitchFamily="18" charset="0"/>
              </a:rPr>
              <a:t>= 0, gives</a:t>
            </a:r>
          </a:p>
          <a:p>
            <a:pPr algn="ctr"/>
            <a:r>
              <a:rPr lang="en-US" sz="2400" i="1" dirty="0">
                <a:latin typeface="Times New Roman" panose="02020603050405020304" pitchFamily="18" charset="0"/>
                <a:cs typeface="Times New Roman" panose="02020603050405020304" pitchFamily="18" charset="0"/>
              </a:rPr>
              <a:t>F</a:t>
            </a:r>
            <a:r>
              <a:rPr lang="en-US" sz="1000" i="1" dirty="0">
                <a:latin typeface="Times New Roman" panose="02020603050405020304" pitchFamily="18" charset="0"/>
                <a:cs typeface="Times New Roman" panose="02020603050405020304" pitchFamily="18" charset="0"/>
              </a:rPr>
              <a:t>BE </a:t>
            </a:r>
            <a:r>
              <a:rPr lang="en-US" sz="2400" dirty="0">
                <a:latin typeface="Times New Roman" panose="02020603050405020304" pitchFamily="18" charset="0"/>
                <a:cs typeface="Times New Roman" panose="02020603050405020304" pitchFamily="18" charset="0"/>
              </a:rPr>
              <a:t>sin 45° – 40 – 40 2 × sin 45° = 0</a:t>
            </a:r>
          </a:p>
          <a:p>
            <a:pPr algn="ct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F</a:t>
            </a:r>
            <a:r>
              <a:rPr lang="en-US" sz="1000" b="1" i="1" dirty="0">
                <a:latin typeface="Times New Roman" panose="02020603050405020304" pitchFamily="18" charset="0"/>
                <a:cs typeface="Times New Roman" panose="02020603050405020304" pitchFamily="18" charset="0"/>
              </a:rPr>
              <a:t>BE </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80 2 </a:t>
            </a:r>
            <a:r>
              <a:rPr lang="en-US" sz="2400" b="1" dirty="0" err="1">
                <a:latin typeface="Times New Roman" panose="02020603050405020304" pitchFamily="18" charset="0"/>
                <a:cs typeface="Times New Roman" panose="02020603050405020304" pitchFamily="18" charset="0"/>
              </a:rPr>
              <a:t>kN</a:t>
            </a:r>
            <a:endParaRPr lang="en-US" sz="2400"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p>
            <a:pPr algn="ctr"/>
            <a:r>
              <a:rPr lang="el-GR" dirty="0">
                <a:latin typeface="Times New Roman" panose="02020603050405020304" pitchFamily="18" charset="0"/>
                <a:cs typeface="Times New Roman" panose="02020603050405020304" pitchFamily="18" charset="0"/>
              </a:rPr>
              <a:t>Σ </a:t>
            </a:r>
            <a:r>
              <a:rPr lang="en-US" i="1" dirty="0">
                <a:latin typeface="Times New Roman" panose="02020603050405020304" pitchFamily="18" charset="0"/>
                <a:cs typeface="Times New Roman" panose="02020603050405020304" pitchFamily="18" charset="0"/>
              </a:rPr>
              <a:t>H </a:t>
            </a:r>
            <a:r>
              <a:rPr lang="en-US" dirty="0">
                <a:latin typeface="Times New Roman" panose="02020603050405020304" pitchFamily="18" charset="0"/>
                <a:cs typeface="Times New Roman" panose="02020603050405020304" pitchFamily="18" charset="0"/>
              </a:rPr>
              <a:t>= 0</a:t>
            </a:r>
          </a:p>
          <a:p>
            <a:pPr algn="ctr"/>
            <a:r>
              <a:rPr lang="en-US" sz="2400" i="1" dirty="0">
                <a:latin typeface="Times New Roman" panose="02020603050405020304" pitchFamily="18" charset="0"/>
                <a:cs typeface="Times New Roman" panose="02020603050405020304" pitchFamily="18" charset="0"/>
              </a:rPr>
              <a:t>F</a:t>
            </a:r>
            <a:r>
              <a:rPr lang="en-US" sz="1000" i="1" dirty="0">
                <a:latin typeface="Times New Roman" panose="02020603050405020304" pitchFamily="18" charset="0"/>
                <a:cs typeface="Times New Roman" panose="02020603050405020304" pitchFamily="18" charset="0"/>
              </a:rPr>
              <a:t>BA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F</a:t>
            </a:r>
            <a:r>
              <a:rPr lang="en-US" sz="1000" i="1" dirty="0">
                <a:latin typeface="Times New Roman" panose="02020603050405020304" pitchFamily="18" charset="0"/>
                <a:cs typeface="Times New Roman" panose="02020603050405020304" pitchFamily="18" charset="0"/>
              </a:rPr>
              <a:t>BE </a:t>
            </a:r>
            <a:r>
              <a:rPr lang="en-US" sz="2400" dirty="0">
                <a:latin typeface="Times New Roman" panose="02020603050405020304" pitchFamily="18" charset="0"/>
                <a:cs typeface="Times New Roman" panose="02020603050405020304" pitchFamily="18" charset="0"/>
              </a:rPr>
              <a:t>cos 45° – 40 2 × cos 45° = 0</a:t>
            </a:r>
          </a:p>
          <a:p>
            <a:pPr algn="ctr"/>
            <a:r>
              <a:rPr lang="en-US" sz="2400" i="1" dirty="0">
                <a:latin typeface="Times New Roman" panose="02020603050405020304" pitchFamily="18" charset="0"/>
                <a:cs typeface="Times New Roman" panose="02020603050405020304" pitchFamily="18" charset="0"/>
              </a:rPr>
              <a:t>F</a:t>
            </a:r>
            <a:r>
              <a:rPr lang="en-US" sz="1000" i="1" dirty="0">
                <a:latin typeface="Times New Roman" panose="02020603050405020304" pitchFamily="18" charset="0"/>
                <a:cs typeface="Times New Roman" panose="02020603050405020304" pitchFamily="18" charset="0"/>
              </a:rPr>
              <a:t>BA </a:t>
            </a:r>
            <a:r>
              <a:rPr lang="en-US" sz="2400" dirty="0">
                <a:latin typeface="Times New Roman" panose="02020603050405020304" pitchFamily="18" charset="0"/>
                <a:cs typeface="Times New Roman" panose="02020603050405020304" pitchFamily="18" charset="0"/>
              </a:rPr>
              <a:t>= 80 √2 x 1\ √2 + 40 √2 x 1\√2</a:t>
            </a:r>
          </a:p>
          <a:p>
            <a:pPr algn="ctr"/>
            <a:endParaRPr lang="en-US"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t>
            </a:r>
            <a:r>
              <a:rPr lang="en-US" sz="2800" b="1" i="1" dirty="0">
                <a:latin typeface="Times New Roman" panose="02020603050405020304" pitchFamily="18" charset="0"/>
                <a:cs typeface="Times New Roman" panose="02020603050405020304" pitchFamily="18" charset="0"/>
              </a:rPr>
              <a:t>F</a:t>
            </a:r>
            <a:r>
              <a:rPr lang="en-US" sz="1050" b="1" i="1" dirty="0">
                <a:latin typeface="Times New Roman" panose="02020603050405020304" pitchFamily="18" charset="0"/>
                <a:cs typeface="Times New Roman" panose="02020603050405020304" pitchFamily="18" charset="0"/>
              </a:rPr>
              <a:t>BA </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120 </a:t>
            </a:r>
            <a:r>
              <a:rPr lang="en-US" sz="2800" b="1" dirty="0" err="1">
                <a:latin typeface="Times New Roman" panose="02020603050405020304" pitchFamily="18" charset="0"/>
                <a:cs typeface="Times New Roman" panose="02020603050405020304" pitchFamily="18" charset="0"/>
              </a:rPr>
              <a:t>kN</a:t>
            </a:r>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8B2BEC2-9504-4894-AD39-F1EFE64EC261}"/>
                  </a:ext>
                </a:extLst>
              </p14:cNvPr>
              <p14:cNvContentPartPr/>
              <p14:nvPr/>
            </p14:nvContentPartPr>
            <p14:xfrm>
              <a:off x="1928880" y="624960"/>
              <a:ext cx="8947800" cy="4635000"/>
            </p14:xfrm>
          </p:contentPart>
        </mc:Choice>
        <mc:Fallback xmlns="">
          <p:pic>
            <p:nvPicPr>
              <p:cNvPr id="2" name="Ink 1">
                <a:extLst>
                  <a:ext uri="{FF2B5EF4-FFF2-40B4-BE49-F238E27FC236}">
                    <a16:creationId xmlns:a16="http://schemas.microsoft.com/office/drawing/2014/main" id="{48B2BEC2-9504-4894-AD39-F1EFE64EC261}"/>
                  </a:ext>
                </a:extLst>
              </p:cNvPr>
              <p:cNvPicPr/>
              <p:nvPr/>
            </p:nvPicPr>
            <p:blipFill>
              <a:blip r:embed="rId5"/>
              <a:stretch>
                <a:fillRect/>
              </a:stretch>
            </p:blipFill>
            <p:spPr>
              <a:xfrm>
                <a:off x="1919520" y="615600"/>
                <a:ext cx="8966520" cy="4653720"/>
              </a:xfrm>
              <a:prstGeom prst="rect">
                <a:avLst/>
              </a:prstGeom>
            </p:spPr>
          </p:pic>
        </mc:Fallback>
      </mc:AlternateContent>
    </p:spTree>
    <p:extLst>
      <p:ext uri="{BB962C8B-B14F-4D97-AF65-F5344CB8AC3E}">
        <p14:creationId xmlns:p14="http://schemas.microsoft.com/office/powerpoint/2010/main" val="20832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ou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up)">
                                      <p:cBhvr>
                                        <p:cTn id="22" dur="500"/>
                                        <p:tgtEl>
                                          <p:spTgt spid="8">
                                            <p:txEl>
                                              <p:pRg st="0" end="0"/>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wipe(up)">
                                      <p:cBhvr>
                                        <p:cTn id="25" dur="500"/>
                                        <p:tgtEl>
                                          <p:spTgt spid="8">
                                            <p:txEl>
                                              <p:pRg st="1" end="1"/>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wipe(up)">
                                      <p:cBhvr>
                                        <p:cTn id="28" dur="500"/>
                                        <p:tgtEl>
                                          <p:spTgt spid="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wipe(up)">
                                      <p:cBhvr>
                                        <p:cTn id="33" dur="500"/>
                                        <p:tgtEl>
                                          <p:spTgt spid="8">
                                            <p:txEl>
                                              <p:pRg st="4" end="4"/>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wipe(up)">
                                      <p:cBhvr>
                                        <p:cTn id="36" dur="500"/>
                                        <p:tgtEl>
                                          <p:spTgt spid="8">
                                            <p:txEl>
                                              <p:pRg st="5" end="5"/>
                                            </p:txEl>
                                          </p:spTgt>
                                        </p:tgtEl>
                                      </p:cBhvr>
                                    </p:animEffect>
                                  </p:childTnLst>
                                </p:cTn>
                              </p:par>
                              <p:par>
                                <p:cTn id="37" presetID="22" presetClass="entr" presetSubtype="1" fill="hold" nodeType="with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Effect transition="in" filter="wipe(up)">
                                      <p:cBhvr>
                                        <p:cTn id="39" dur="500"/>
                                        <p:tgtEl>
                                          <p:spTgt spid="8">
                                            <p:txEl>
                                              <p:pRg st="6" end="6"/>
                                            </p:txEl>
                                          </p:spTgt>
                                        </p:tgtEl>
                                      </p:cBhvr>
                                    </p:animEffect>
                                  </p:childTnLst>
                                </p:cTn>
                              </p:par>
                              <p:par>
                                <p:cTn id="40" presetID="22" presetClass="entr" presetSubtype="1" fill="hold" nodeType="with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wipe(up)">
                                      <p:cBhvr>
                                        <p:cTn id="42"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453E-0DB5-4DF1-9D2D-4CA21E24047B}"/>
              </a:ext>
            </a:extLst>
          </p:cNvPr>
          <p:cNvSpPr/>
          <p:nvPr/>
        </p:nvSpPr>
        <p:spPr>
          <a:xfrm>
            <a:off x="420913" y="238649"/>
            <a:ext cx="11263087" cy="646331"/>
          </a:xfrm>
          <a:prstGeom prst="rect">
            <a:avLst/>
          </a:prstGeom>
        </p:spPr>
        <p:txBody>
          <a:bodyPr wrap="square">
            <a:spAutoFit/>
          </a:bodyPr>
          <a:lstStyle/>
          <a:p>
            <a:r>
              <a:rPr lang="en-US" dirty="0">
                <a:latin typeface="Times-Roman"/>
              </a:rPr>
              <a:t>The directions of these forces are marked on the diagram. Now the analysis is complete since the forces in all the members are determined.</a:t>
            </a:r>
            <a:endParaRPr lang="en-US" dirty="0"/>
          </a:p>
        </p:txBody>
      </p:sp>
      <p:pic>
        <p:nvPicPr>
          <p:cNvPr id="5" name="Picture 4">
            <a:extLst>
              <a:ext uri="{FF2B5EF4-FFF2-40B4-BE49-F238E27FC236}">
                <a16:creationId xmlns:a16="http://schemas.microsoft.com/office/drawing/2014/main" id="{6B435210-2B82-4F7B-875A-1A6E6AF50995}"/>
              </a:ext>
            </a:extLst>
          </p:cNvPr>
          <p:cNvPicPr>
            <a:picLocks noChangeAspect="1"/>
          </p:cNvPicPr>
          <p:nvPr/>
        </p:nvPicPr>
        <p:blipFill>
          <a:blip r:embed="rId2"/>
          <a:stretch>
            <a:fillRect/>
          </a:stretch>
        </p:blipFill>
        <p:spPr>
          <a:xfrm>
            <a:off x="8249557" y="884980"/>
            <a:ext cx="2999016" cy="1124631"/>
          </a:xfrm>
          <a:prstGeom prst="rect">
            <a:avLst/>
          </a:prstGeom>
        </p:spPr>
      </p:pic>
      <p:pic>
        <p:nvPicPr>
          <p:cNvPr id="6" name="Picture 5">
            <a:extLst>
              <a:ext uri="{FF2B5EF4-FFF2-40B4-BE49-F238E27FC236}">
                <a16:creationId xmlns:a16="http://schemas.microsoft.com/office/drawing/2014/main" id="{69980CD6-D138-4E01-A750-2AA4013B41A4}"/>
              </a:ext>
            </a:extLst>
          </p:cNvPr>
          <p:cNvPicPr>
            <a:picLocks noChangeAspect="1"/>
          </p:cNvPicPr>
          <p:nvPr/>
        </p:nvPicPr>
        <p:blipFill>
          <a:blip r:embed="rId3"/>
          <a:stretch>
            <a:fillRect/>
          </a:stretch>
        </p:blipFill>
        <p:spPr>
          <a:xfrm>
            <a:off x="3751366" y="713473"/>
            <a:ext cx="4062764" cy="2715527"/>
          </a:xfrm>
          <a:prstGeom prst="rect">
            <a:avLst/>
          </a:prstGeom>
          <a:solidFill>
            <a:schemeClr val="accent2">
              <a:lumMod val="40000"/>
              <a:lumOff val="60000"/>
            </a:schemeClr>
          </a:solidFill>
        </p:spPr>
      </p:pic>
      <p:pic>
        <p:nvPicPr>
          <p:cNvPr id="7" name="Picture 6">
            <a:extLst>
              <a:ext uri="{FF2B5EF4-FFF2-40B4-BE49-F238E27FC236}">
                <a16:creationId xmlns:a16="http://schemas.microsoft.com/office/drawing/2014/main" id="{4067C99B-421A-4316-8C8C-07B598542423}"/>
              </a:ext>
            </a:extLst>
          </p:cNvPr>
          <p:cNvPicPr>
            <a:picLocks noChangeAspect="1"/>
          </p:cNvPicPr>
          <p:nvPr/>
        </p:nvPicPr>
        <p:blipFill>
          <a:blip r:embed="rId4"/>
          <a:stretch>
            <a:fillRect/>
          </a:stretch>
        </p:blipFill>
        <p:spPr>
          <a:xfrm>
            <a:off x="479159" y="3574311"/>
            <a:ext cx="10954483" cy="304504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73BCB6E-7B2D-416C-A620-9FF069CB7BF4}"/>
                  </a:ext>
                </a:extLst>
              </p14:cNvPr>
              <p14:cNvContentPartPr/>
              <p14:nvPr/>
            </p14:nvContentPartPr>
            <p14:xfrm>
              <a:off x="10099440" y="5464800"/>
              <a:ext cx="360" cy="360"/>
            </p14:xfrm>
          </p:contentPart>
        </mc:Choice>
        <mc:Fallback xmlns="">
          <p:pic>
            <p:nvPicPr>
              <p:cNvPr id="2" name="Ink 1">
                <a:extLst>
                  <a:ext uri="{FF2B5EF4-FFF2-40B4-BE49-F238E27FC236}">
                    <a16:creationId xmlns:a16="http://schemas.microsoft.com/office/drawing/2014/main" id="{173BCB6E-7B2D-416C-A620-9FF069CB7BF4}"/>
                  </a:ext>
                </a:extLst>
              </p:cNvPr>
              <p:cNvPicPr/>
              <p:nvPr/>
            </p:nvPicPr>
            <p:blipFill>
              <a:blip r:embed="rId6"/>
              <a:stretch>
                <a:fillRect/>
              </a:stretch>
            </p:blipFill>
            <p:spPr>
              <a:xfrm>
                <a:off x="10090080" y="5455440"/>
                <a:ext cx="19080" cy="19080"/>
              </a:xfrm>
              <a:prstGeom prst="rect">
                <a:avLst/>
              </a:prstGeom>
            </p:spPr>
          </p:pic>
        </mc:Fallback>
      </mc:AlternateContent>
    </p:spTree>
    <p:extLst>
      <p:ext uri="{BB962C8B-B14F-4D97-AF65-F5344CB8AC3E}">
        <p14:creationId xmlns:p14="http://schemas.microsoft.com/office/powerpoint/2010/main" val="59202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7F9562-E6F1-4CD8-9218-6D2BC991AE9B}"/>
              </a:ext>
            </a:extLst>
          </p:cNvPr>
          <p:cNvSpPr/>
          <p:nvPr/>
        </p:nvSpPr>
        <p:spPr>
          <a:xfrm>
            <a:off x="406400" y="266451"/>
            <a:ext cx="11088914" cy="1015663"/>
          </a:xfrm>
          <a:prstGeom prst="rect">
            <a:avLst/>
          </a:prstGeom>
        </p:spPr>
        <p:txBody>
          <a:bodyPr wrap="square">
            <a:spAutoFit/>
          </a:bodyPr>
          <a:lstStyle/>
          <a:p>
            <a:r>
              <a:rPr lang="en-US" sz="2000" b="1" i="1" dirty="0">
                <a:latin typeface="Times New Roman" panose="02020603050405020304" pitchFamily="18" charset="0"/>
                <a:cs typeface="Times New Roman" panose="02020603050405020304" pitchFamily="18" charset="0"/>
              </a:rPr>
              <a:t>Example 2. </a:t>
            </a:r>
            <a:r>
              <a:rPr lang="en-US" sz="2000" i="1" dirty="0">
                <a:latin typeface="Times New Roman" panose="02020603050405020304" pitchFamily="18" charset="0"/>
                <a:cs typeface="Times New Roman" panose="02020603050405020304" pitchFamily="18" charset="0"/>
              </a:rPr>
              <a:t>Determine the forces in all the members of the truss shown in Fig. and indicate the magnitude and nature of forces on the diagram of the truss. All inclined members are at 60° to horizontal and length of each member is 2 m.</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A009FC6-116D-4A7D-84AE-C208FCBFD8D2}"/>
              </a:ext>
            </a:extLst>
          </p:cNvPr>
          <p:cNvPicPr>
            <a:picLocks noChangeAspect="1"/>
          </p:cNvPicPr>
          <p:nvPr/>
        </p:nvPicPr>
        <p:blipFill>
          <a:blip r:embed="rId2"/>
          <a:stretch>
            <a:fillRect/>
          </a:stretch>
        </p:blipFill>
        <p:spPr>
          <a:xfrm>
            <a:off x="6603047" y="1689437"/>
            <a:ext cx="5127660" cy="2897414"/>
          </a:xfrm>
          <a:prstGeom prst="rect">
            <a:avLst/>
          </a:prstGeom>
        </p:spPr>
      </p:pic>
      <p:sp>
        <p:nvSpPr>
          <p:cNvPr id="2" name="Rectangle 1">
            <a:extLst>
              <a:ext uri="{FF2B5EF4-FFF2-40B4-BE49-F238E27FC236}">
                <a16:creationId xmlns:a16="http://schemas.microsoft.com/office/drawing/2014/main" id="{34C8B353-9F2F-423A-9B97-E648262124B8}"/>
              </a:ext>
            </a:extLst>
          </p:cNvPr>
          <p:cNvSpPr/>
          <p:nvPr/>
        </p:nvSpPr>
        <p:spPr>
          <a:xfrm>
            <a:off x="304800" y="1537780"/>
            <a:ext cx="6096000" cy="923330"/>
          </a:xfrm>
          <a:prstGeom prst="rect">
            <a:avLst/>
          </a:prstGeom>
        </p:spPr>
        <p:txBody>
          <a:bodyPr>
            <a:spAutoFit/>
          </a:bodyPr>
          <a:lstStyle/>
          <a:p>
            <a:r>
              <a:rPr lang="en-US" b="1" i="1" dirty="0">
                <a:latin typeface="Times-BoldItalic"/>
              </a:rPr>
              <a:t>Solution: </a:t>
            </a:r>
            <a:r>
              <a:rPr lang="en-US" dirty="0">
                <a:latin typeface="Times-Roman"/>
              </a:rPr>
              <a:t>Now, we cannot find a joint with only two unknown forces without finding reactions. Consider the equilibrium of the entire frame.</a:t>
            </a:r>
            <a:endParaRPr lang="en-US" dirty="0"/>
          </a:p>
        </p:txBody>
      </p:sp>
      <p:sp>
        <p:nvSpPr>
          <p:cNvPr id="3" name="Rectangle 2">
            <a:extLst>
              <a:ext uri="{FF2B5EF4-FFF2-40B4-BE49-F238E27FC236}">
                <a16:creationId xmlns:a16="http://schemas.microsoft.com/office/drawing/2014/main" id="{D70849B5-B111-4127-BD5E-7E2D8040FEE0}"/>
              </a:ext>
            </a:extLst>
          </p:cNvPr>
          <p:cNvSpPr/>
          <p:nvPr/>
        </p:nvSpPr>
        <p:spPr>
          <a:xfrm>
            <a:off x="2200080" y="2169431"/>
            <a:ext cx="2015295" cy="461665"/>
          </a:xfrm>
          <a:prstGeom prst="rect">
            <a:avLst/>
          </a:prstGeom>
        </p:spPr>
        <p:txBody>
          <a:bodyPr wrap="none">
            <a:spAutoFit/>
          </a:bodyPr>
          <a:lstStyle/>
          <a:p>
            <a:r>
              <a:rPr lang="el-GR" sz="2400" dirty="0">
                <a:latin typeface="Times New Roman" panose="02020603050405020304" pitchFamily="18" charset="0"/>
                <a:cs typeface="Times New Roman" panose="02020603050405020304" pitchFamily="18" charset="0"/>
              </a:rPr>
              <a:t>Σ </a:t>
            </a:r>
            <a:r>
              <a:rPr lang="en-US" sz="2400" i="1" dirty="0">
                <a:latin typeface="Times New Roman" panose="02020603050405020304" pitchFamily="18" charset="0"/>
                <a:cs typeface="Times New Roman" panose="02020603050405020304" pitchFamily="18" charset="0"/>
              </a:rPr>
              <a:t>M</a:t>
            </a:r>
            <a:r>
              <a:rPr lang="en-US" sz="1000" i="1" dirty="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 0, gives</a:t>
            </a:r>
          </a:p>
        </p:txBody>
      </p:sp>
      <p:sp>
        <p:nvSpPr>
          <p:cNvPr id="6" name="Rectangle 5">
            <a:extLst>
              <a:ext uri="{FF2B5EF4-FFF2-40B4-BE49-F238E27FC236}">
                <a16:creationId xmlns:a16="http://schemas.microsoft.com/office/drawing/2014/main" id="{1359A315-E11E-47D8-B860-305650EE6C77}"/>
              </a:ext>
            </a:extLst>
          </p:cNvPr>
          <p:cNvSpPr/>
          <p:nvPr/>
        </p:nvSpPr>
        <p:spPr>
          <a:xfrm>
            <a:off x="159727" y="2579651"/>
            <a:ext cx="6096000" cy="1323439"/>
          </a:xfrm>
          <a:prstGeom prst="rect">
            <a:avLst/>
          </a:prstGeom>
        </p:spPr>
        <p:txBody>
          <a:bodyPr>
            <a:spAutoFit/>
          </a:bodyPr>
          <a:lstStyle/>
          <a:p>
            <a:pPr algn="ctr"/>
            <a:r>
              <a:rPr lang="en-US" sz="2000" i="1" dirty="0">
                <a:latin typeface="Times New Roman" panose="02020603050405020304" pitchFamily="18" charset="0"/>
                <a:cs typeface="Times New Roman" panose="02020603050405020304" pitchFamily="18" charset="0"/>
              </a:rPr>
              <a:t>R</a:t>
            </a:r>
            <a:r>
              <a:rPr lang="en-US" sz="900" i="1" dirty="0">
                <a:latin typeface="Times New Roman" panose="02020603050405020304" pitchFamily="18" charset="0"/>
                <a:cs typeface="Times New Roman" panose="02020603050405020304" pitchFamily="18" charset="0"/>
              </a:rPr>
              <a:t>D </a:t>
            </a:r>
            <a:r>
              <a:rPr lang="en-US" sz="2000" dirty="0">
                <a:latin typeface="Times New Roman" panose="02020603050405020304" pitchFamily="18" charset="0"/>
                <a:cs typeface="Times New Roman" panose="02020603050405020304" pitchFamily="18" charset="0"/>
              </a:rPr>
              <a:t>× 4 – 40 × 1 – 60 × 2 – 50 × 3 = 0</a:t>
            </a:r>
          </a:p>
          <a:p>
            <a:pPr algn="ct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R</a:t>
            </a:r>
            <a:r>
              <a:rPr lang="en-US" sz="900" i="1" dirty="0">
                <a:latin typeface="Times New Roman" panose="02020603050405020304" pitchFamily="18" charset="0"/>
                <a:cs typeface="Times New Roman" panose="02020603050405020304" pitchFamily="18" charset="0"/>
              </a:rPr>
              <a:t>D </a:t>
            </a:r>
            <a:r>
              <a:rPr lang="en-US" sz="2000" dirty="0">
                <a:latin typeface="Times New Roman" panose="02020603050405020304" pitchFamily="18" charset="0"/>
                <a:cs typeface="Times New Roman" panose="02020603050405020304" pitchFamily="18" charset="0"/>
              </a:rPr>
              <a:t>= 77.5 </a:t>
            </a:r>
            <a:r>
              <a:rPr lang="en-US" sz="2000" dirty="0" err="1">
                <a:latin typeface="Times New Roman" panose="02020603050405020304" pitchFamily="18" charset="0"/>
                <a:cs typeface="Times New Roman" panose="02020603050405020304" pitchFamily="18" charset="0"/>
              </a:rPr>
              <a:t>kN</a:t>
            </a:r>
            <a:endParaRPr lang="en-US" sz="2000" dirty="0">
              <a:latin typeface="Times New Roman" panose="02020603050405020304" pitchFamily="18" charset="0"/>
              <a:cs typeface="Times New Roman" panose="02020603050405020304" pitchFamily="18" charset="0"/>
            </a:endParaRPr>
          </a:p>
          <a:p>
            <a:pPr algn="ctr"/>
            <a:r>
              <a:rPr lang="el-GR" sz="2000" dirty="0">
                <a:latin typeface="Times New Roman" panose="02020603050405020304" pitchFamily="18" charset="0"/>
                <a:cs typeface="Times New Roman" panose="02020603050405020304" pitchFamily="18" charset="0"/>
              </a:rPr>
              <a:t>Σ </a:t>
            </a:r>
            <a:r>
              <a:rPr lang="en-US" sz="2000" i="1" dirty="0">
                <a:latin typeface="Times New Roman" panose="02020603050405020304" pitchFamily="18" charset="0"/>
                <a:cs typeface="Times New Roman" panose="02020603050405020304" pitchFamily="18" charset="0"/>
              </a:rPr>
              <a:t>H </a:t>
            </a:r>
            <a:r>
              <a:rPr lang="en-US" sz="2000" dirty="0">
                <a:latin typeface="Times New Roman" panose="02020603050405020304" pitchFamily="18" charset="0"/>
                <a:cs typeface="Times New Roman" panose="02020603050405020304" pitchFamily="18" charset="0"/>
              </a:rPr>
              <a:t>= 0, gives</a:t>
            </a:r>
          </a:p>
          <a:p>
            <a:pPr algn="ct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H</a:t>
            </a:r>
            <a:r>
              <a:rPr lang="en-US" sz="900" i="1" dirty="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 0</a:t>
            </a:r>
          </a:p>
        </p:txBody>
      </p:sp>
      <p:sp>
        <p:nvSpPr>
          <p:cNvPr id="7" name="Rectangle 6">
            <a:extLst>
              <a:ext uri="{FF2B5EF4-FFF2-40B4-BE49-F238E27FC236}">
                <a16:creationId xmlns:a16="http://schemas.microsoft.com/office/drawing/2014/main" id="{65FD83D7-62F8-4769-9F2E-D823AB663550}"/>
              </a:ext>
            </a:extLst>
          </p:cNvPr>
          <p:cNvSpPr/>
          <p:nvPr/>
        </p:nvSpPr>
        <p:spPr>
          <a:xfrm>
            <a:off x="304800" y="3867876"/>
            <a:ext cx="6096000" cy="2585323"/>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 Reaction at </a:t>
            </a:r>
            <a:r>
              <a:rPr lang="en-US" i="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is vertical only</a:t>
            </a:r>
          </a:p>
          <a:p>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a:t>
            </a:r>
          </a:p>
          <a:p>
            <a:r>
              <a:rPr lang="en-US" dirty="0">
                <a:latin typeface="Times New Roman" panose="02020603050405020304" pitchFamily="18" charset="0"/>
                <a:cs typeface="Times New Roman" panose="02020603050405020304" pitchFamily="18" charset="0"/>
              </a:rPr>
              <a:t>Gives 		</a:t>
            </a:r>
            <a:r>
              <a:rPr lang="it-IT" i="1" dirty="0">
                <a:latin typeface="Times New Roman" panose="02020603050405020304" pitchFamily="18" charset="0"/>
                <a:cs typeface="Times New Roman" panose="02020603050405020304" pitchFamily="18" charset="0"/>
              </a:rPr>
              <a:t>R</a:t>
            </a:r>
            <a:r>
              <a:rPr lang="it-IT" sz="800" i="1" dirty="0">
                <a:latin typeface="Times New Roman" panose="02020603050405020304" pitchFamily="18" charset="0"/>
                <a:cs typeface="Times New Roman" panose="02020603050405020304" pitchFamily="18" charset="0"/>
              </a:rPr>
              <a:t>A </a:t>
            </a:r>
            <a:r>
              <a:rPr lang="it-IT" dirty="0">
                <a:latin typeface="Times New Roman" panose="02020603050405020304" pitchFamily="18" charset="0"/>
                <a:cs typeface="Times New Roman" panose="02020603050405020304" pitchFamily="18" charset="0"/>
              </a:rPr>
              <a:t>+ 77.5 = 40 + 60 + 50</a:t>
            </a:r>
          </a:p>
          <a:p>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R</a:t>
            </a:r>
            <a:r>
              <a:rPr lang="en-US" sz="800" i="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 72.5 </a:t>
            </a:r>
            <a:r>
              <a:rPr lang="en-US" dirty="0" err="1">
                <a:latin typeface="Times New Roman" panose="02020603050405020304" pitchFamily="18" charset="0"/>
                <a:cs typeface="Times New Roman" panose="02020603050405020304" pitchFamily="18" charset="0"/>
              </a:rPr>
              <a:t>kN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Joint </a:t>
            </a:r>
            <a:r>
              <a:rPr lang="en-US"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a:t>
            </a:r>
          </a:p>
          <a:p>
            <a:r>
              <a:rPr lang="en-US" dirty="0">
                <a:latin typeface="Times New Roman" panose="02020603050405020304" pitchFamily="18" charset="0"/>
                <a:cs typeface="Times New Roman" panose="02020603050405020304" pitchFamily="18" charset="0"/>
              </a:rPr>
              <a:t>Gives 		</a:t>
            </a:r>
            <a:r>
              <a:rPr lang="da-DK" i="1" dirty="0">
                <a:latin typeface="Times New Roman" panose="02020603050405020304" pitchFamily="18" charset="0"/>
                <a:cs typeface="Times New Roman" panose="02020603050405020304" pitchFamily="18" charset="0"/>
              </a:rPr>
              <a:t>F</a:t>
            </a:r>
            <a:r>
              <a:rPr lang="da-DK" sz="800" i="1" dirty="0">
                <a:latin typeface="Times New Roman" panose="02020603050405020304" pitchFamily="18" charset="0"/>
                <a:cs typeface="Times New Roman" panose="02020603050405020304" pitchFamily="18" charset="0"/>
              </a:rPr>
              <a:t>AB </a:t>
            </a:r>
            <a:r>
              <a:rPr lang="da-DK" dirty="0">
                <a:latin typeface="Times New Roman" panose="02020603050405020304" pitchFamily="18" charset="0"/>
                <a:cs typeface="Times New Roman" panose="02020603050405020304" pitchFamily="18" charset="0"/>
              </a:rPr>
              <a:t>sin 60° = </a:t>
            </a:r>
            <a:r>
              <a:rPr lang="da-DK" i="1" dirty="0">
                <a:latin typeface="Times New Roman" panose="02020603050405020304" pitchFamily="18" charset="0"/>
                <a:cs typeface="Times New Roman" panose="02020603050405020304" pitchFamily="18" charset="0"/>
              </a:rPr>
              <a:t>R</a:t>
            </a:r>
            <a:r>
              <a:rPr lang="da-DK" sz="800" i="1" dirty="0">
                <a:latin typeface="Times New Roman" panose="02020603050405020304" pitchFamily="18" charset="0"/>
                <a:cs typeface="Times New Roman" panose="02020603050405020304" pitchFamily="18" charset="0"/>
              </a:rPr>
              <a:t>A </a:t>
            </a:r>
            <a:r>
              <a:rPr lang="da-DK" dirty="0">
                <a:latin typeface="Times New Roman" panose="02020603050405020304" pitchFamily="18" charset="0"/>
                <a:cs typeface="Times New Roman" panose="02020603050405020304" pitchFamily="18" charset="0"/>
              </a:rPr>
              <a:t>= 72.5</a:t>
            </a:r>
          </a:p>
          <a:p>
            <a:pPr algn="ctr"/>
            <a:r>
              <a:rPr lang="en-US" b="1" i="1" dirty="0">
                <a:latin typeface="Times New Roman" panose="02020603050405020304" pitchFamily="18" charset="0"/>
                <a:cs typeface="Times New Roman" panose="02020603050405020304" pitchFamily="18" charset="0"/>
              </a:rPr>
              <a:t>F</a:t>
            </a:r>
            <a:r>
              <a:rPr lang="en-US" sz="800" b="1" i="1" dirty="0">
                <a:latin typeface="Times New Roman" panose="02020603050405020304" pitchFamily="18" charset="0"/>
                <a:cs typeface="Times New Roman" panose="02020603050405020304" pitchFamily="18" charset="0"/>
              </a:rPr>
              <a:t>AB </a:t>
            </a:r>
            <a:r>
              <a:rPr lang="en-US" b="1" dirty="0">
                <a:latin typeface="Times New Roman" panose="02020603050405020304" pitchFamily="18" charset="0"/>
                <a:cs typeface="Times New Roman" panose="02020603050405020304" pitchFamily="18" charset="0"/>
              </a:rPr>
              <a:t>= 83.7158 </a:t>
            </a:r>
            <a:r>
              <a:rPr lang="en-US" b="1" dirty="0" err="1">
                <a:latin typeface="Times New Roman" panose="02020603050405020304" pitchFamily="18" charset="0"/>
                <a:cs typeface="Times New Roman" panose="02020603050405020304" pitchFamily="18" charset="0"/>
              </a:rPr>
              <a:t>kN</a:t>
            </a:r>
            <a:r>
              <a:rPr lang="en-US" b="1" dirty="0">
                <a:latin typeface="Times New Roman" panose="02020603050405020304" pitchFamily="18" charset="0"/>
                <a:cs typeface="Times New Roman" panose="02020603050405020304" pitchFamily="18" charset="0"/>
              </a:rPr>
              <a:t> (Comp.)</a:t>
            </a:r>
          </a:p>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3F3E845-7896-4444-A22B-AAFE585826CF}"/>
              </a:ext>
            </a:extLst>
          </p:cNvPr>
          <p:cNvSpPr/>
          <p:nvPr/>
        </p:nvSpPr>
        <p:spPr>
          <a:xfrm>
            <a:off x="5950857" y="5191315"/>
            <a:ext cx="6096000" cy="923330"/>
          </a:xfrm>
          <a:prstGeom prst="rect">
            <a:avLst/>
          </a:prstGeom>
        </p:spPr>
        <p:txBody>
          <a:bodyPr>
            <a:spAutoFit/>
          </a:bodyPr>
          <a:lstStyle/>
          <a:p>
            <a:pPr algn="ctr"/>
            <a:r>
              <a:rPr lang="el-GR" dirty="0">
                <a:latin typeface="Times New Roman" panose="02020603050405020304" pitchFamily="18" charset="0"/>
                <a:cs typeface="Times New Roman" panose="02020603050405020304" pitchFamily="18" charset="0"/>
              </a:rPr>
              <a:t>Σ </a:t>
            </a:r>
            <a:r>
              <a:rPr lang="en-US" i="1" dirty="0">
                <a:latin typeface="Times New Roman" panose="02020603050405020304" pitchFamily="18" charset="0"/>
                <a:cs typeface="Times New Roman" panose="02020603050405020304" pitchFamily="18" charset="0"/>
              </a:rPr>
              <a:t>H </a:t>
            </a:r>
            <a:r>
              <a:rPr lang="en-US" dirty="0">
                <a:latin typeface="Times New Roman" panose="02020603050405020304" pitchFamily="18" charset="0"/>
                <a:cs typeface="Times New Roman" panose="02020603050405020304" pitchFamily="18" charset="0"/>
              </a:rPr>
              <a:t>= 0, </a:t>
            </a:r>
          </a:p>
          <a:p>
            <a:r>
              <a:rPr lang="en-US" dirty="0">
                <a:latin typeface="Times New Roman" panose="02020603050405020304" pitchFamily="18" charset="0"/>
                <a:cs typeface="Times New Roman" panose="02020603050405020304" pitchFamily="18" charset="0"/>
              </a:rPr>
              <a:t>Gives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AE </a:t>
            </a:r>
            <a:r>
              <a:rPr lang="en-US" dirty="0">
                <a:latin typeface="Times New Roman" panose="02020603050405020304" pitchFamily="18" charset="0"/>
                <a:cs typeface="Times New Roman" panose="02020603050405020304" pitchFamily="18" charset="0"/>
              </a:rPr>
              <a:t>– 83.7158 cos 60° = 0</a:t>
            </a:r>
          </a:p>
          <a:p>
            <a:pPr algn="ctr"/>
            <a:r>
              <a:rPr lang="en-US" b="1" i="1" dirty="0">
                <a:latin typeface="Times New Roman" panose="02020603050405020304" pitchFamily="18" charset="0"/>
                <a:cs typeface="Times New Roman" panose="02020603050405020304" pitchFamily="18" charset="0"/>
              </a:rPr>
              <a:t>F</a:t>
            </a:r>
            <a:r>
              <a:rPr lang="en-US" sz="800" b="1" i="1" dirty="0">
                <a:latin typeface="Times New Roman" panose="02020603050405020304" pitchFamily="18" charset="0"/>
                <a:cs typeface="Times New Roman" panose="02020603050405020304" pitchFamily="18" charset="0"/>
              </a:rPr>
              <a:t>AE </a:t>
            </a:r>
            <a:r>
              <a:rPr lang="en-US" b="1" dirty="0">
                <a:latin typeface="Times New Roman" panose="02020603050405020304" pitchFamily="18" charset="0"/>
                <a:cs typeface="Times New Roman" panose="02020603050405020304" pitchFamily="18" charset="0"/>
              </a:rPr>
              <a:t>= 41.8579 </a:t>
            </a:r>
            <a:r>
              <a:rPr lang="en-US" b="1" dirty="0" err="1">
                <a:latin typeface="Times New Roman" panose="02020603050405020304" pitchFamily="18" charset="0"/>
                <a:cs typeface="Times New Roman" panose="02020603050405020304" pitchFamily="18" charset="0"/>
              </a:rPr>
              <a:t>kN</a:t>
            </a:r>
            <a:r>
              <a:rPr lang="en-US" b="1" dirty="0">
                <a:latin typeface="Times New Roman" panose="02020603050405020304" pitchFamily="18" charset="0"/>
                <a:cs typeface="Times New Roman" panose="02020603050405020304" pitchFamily="18" charset="0"/>
              </a:rPr>
              <a:t> (Tension)</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6834636-5FA0-4110-A02E-FF732B70337B}"/>
              </a:ext>
            </a:extLst>
          </p:cNvPr>
          <p:cNvPicPr>
            <a:picLocks noChangeAspect="1"/>
          </p:cNvPicPr>
          <p:nvPr/>
        </p:nvPicPr>
        <p:blipFill>
          <a:blip r:embed="rId3"/>
          <a:stretch>
            <a:fillRect/>
          </a:stretch>
        </p:blipFill>
        <p:spPr>
          <a:xfrm>
            <a:off x="4859360" y="3138144"/>
            <a:ext cx="1598614" cy="1876634"/>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9430798-C57D-4BC4-AD18-27BF4BB009CC}"/>
                  </a:ext>
                </a:extLst>
              </p14:cNvPr>
              <p14:cNvContentPartPr/>
              <p14:nvPr/>
            </p14:nvContentPartPr>
            <p14:xfrm>
              <a:off x="2544840" y="2714760"/>
              <a:ext cx="8626680" cy="4000680"/>
            </p14:xfrm>
          </p:contentPart>
        </mc:Choice>
        <mc:Fallback xmlns="">
          <p:pic>
            <p:nvPicPr>
              <p:cNvPr id="10" name="Ink 9">
                <a:extLst>
                  <a:ext uri="{FF2B5EF4-FFF2-40B4-BE49-F238E27FC236}">
                    <a16:creationId xmlns:a16="http://schemas.microsoft.com/office/drawing/2014/main" id="{B9430798-C57D-4BC4-AD18-27BF4BB009CC}"/>
                  </a:ext>
                </a:extLst>
              </p:cNvPr>
              <p:cNvPicPr/>
              <p:nvPr/>
            </p:nvPicPr>
            <p:blipFill>
              <a:blip r:embed="rId5"/>
              <a:stretch>
                <a:fillRect/>
              </a:stretch>
            </p:blipFill>
            <p:spPr>
              <a:xfrm>
                <a:off x="2535480" y="2705400"/>
                <a:ext cx="8645400" cy="4019400"/>
              </a:xfrm>
              <a:prstGeom prst="rect">
                <a:avLst/>
              </a:prstGeom>
            </p:spPr>
          </p:pic>
        </mc:Fallback>
      </mc:AlternateContent>
    </p:spTree>
    <p:extLst>
      <p:ext uri="{BB962C8B-B14F-4D97-AF65-F5344CB8AC3E}">
        <p14:creationId xmlns:p14="http://schemas.microsoft.com/office/powerpoint/2010/main" val="126975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down)">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down)">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Effect transition="in" filter="wipe(down)">
                                      <p:cBhvr>
                                        <p:cTn id="37" dur="500"/>
                                        <p:tgtEl>
                                          <p:spTgt spid="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wipe(up)">
                                      <p:cBhvr>
                                        <p:cTn id="42" dur="500"/>
                                        <p:tgtEl>
                                          <p:spTgt spid="8">
                                            <p:txEl>
                                              <p:pRg st="0" end="0"/>
                                            </p:txEl>
                                          </p:spTgt>
                                        </p:tgtEl>
                                      </p:cBhvr>
                                    </p:animEffect>
                                  </p:childTnLst>
                                </p:cTn>
                              </p:par>
                              <p:par>
                                <p:cTn id="43" presetID="22" presetClass="entr" presetSubtype="1"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animEffect transition="in" filter="wipe(up)">
                                      <p:cBhvr>
                                        <p:cTn id="45" dur="500"/>
                                        <p:tgtEl>
                                          <p:spTgt spid="8">
                                            <p:txEl>
                                              <p:pRg st="1" end="1"/>
                                            </p:txEl>
                                          </p:spTgt>
                                        </p:tgtEl>
                                      </p:cBhvr>
                                    </p:animEffect>
                                  </p:childTnLst>
                                </p:cTn>
                              </p:par>
                              <p:par>
                                <p:cTn id="46" presetID="22" presetClass="entr" presetSubtype="1" fill="hold" nodeType="withEffect">
                                  <p:stCondLst>
                                    <p:cond delay="0"/>
                                  </p:stCondLst>
                                  <p:childTnLst>
                                    <p:set>
                                      <p:cBhvr>
                                        <p:cTn id="47" dur="1" fill="hold">
                                          <p:stCondLst>
                                            <p:cond delay="0"/>
                                          </p:stCondLst>
                                        </p:cTn>
                                        <p:tgtEl>
                                          <p:spTgt spid="8">
                                            <p:txEl>
                                              <p:pRg st="2" end="2"/>
                                            </p:txEl>
                                          </p:spTgt>
                                        </p:tgtEl>
                                        <p:attrNameLst>
                                          <p:attrName>style.visibility</p:attrName>
                                        </p:attrNameLst>
                                      </p:cBhvr>
                                      <p:to>
                                        <p:strVal val="visible"/>
                                      </p:to>
                                    </p:set>
                                    <p:animEffect transition="in" filter="wipe(up)">
                                      <p:cBhvr>
                                        <p:cTn id="48" dur="500"/>
                                        <p:tgtEl>
                                          <p:spTgt spid="8">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wipe(down)">
                                      <p:cBhvr>
                                        <p:cTn id="53" dur="500"/>
                                        <p:tgtEl>
                                          <p:spTgt spid="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7">
                                            <p:txEl>
                                              <p:pRg st="1" end="1"/>
                                            </p:txEl>
                                          </p:spTgt>
                                        </p:tgtEl>
                                        <p:attrNameLst>
                                          <p:attrName>style.visibility</p:attrName>
                                        </p:attrNameLst>
                                      </p:cBhvr>
                                      <p:to>
                                        <p:strVal val="visible"/>
                                      </p:to>
                                    </p:set>
                                    <p:animEffect transition="in" filter="wipe(down)">
                                      <p:cBhvr>
                                        <p:cTn id="58" dur="500"/>
                                        <p:tgtEl>
                                          <p:spTgt spid="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7">
                                            <p:txEl>
                                              <p:pRg st="2" end="2"/>
                                            </p:txEl>
                                          </p:spTgt>
                                        </p:tgtEl>
                                        <p:attrNameLst>
                                          <p:attrName>style.visibility</p:attrName>
                                        </p:attrNameLst>
                                      </p:cBhvr>
                                      <p:to>
                                        <p:strVal val="visible"/>
                                      </p:to>
                                    </p:set>
                                    <p:animEffect transition="in" filter="wipe(down)">
                                      <p:cBhvr>
                                        <p:cTn id="63" dur="500"/>
                                        <p:tgtEl>
                                          <p:spTgt spid="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7">
                                            <p:txEl>
                                              <p:pRg st="3" end="3"/>
                                            </p:txEl>
                                          </p:spTgt>
                                        </p:tgtEl>
                                        <p:attrNameLst>
                                          <p:attrName>style.visibility</p:attrName>
                                        </p:attrNameLst>
                                      </p:cBhvr>
                                      <p:to>
                                        <p:strVal val="visible"/>
                                      </p:to>
                                    </p:set>
                                    <p:animEffect transition="in" filter="wipe(down)">
                                      <p:cBhvr>
                                        <p:cTn id="68" dur="500"/>
                                        <p:tgtEl>
                                          <p:spTgt spid="7">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down)">
                                      <p:cBhvr>
                                        <p:cTn id="73" dur="5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7">
                                            <p:txEl>
                                              <p:pRg st="5" end="5"/>
                                            </p:txEl>
                                          </p:spTgt>
                                        </p:tgtEl>
                                        <p:attrNameLst>
                                          <p:attrName>style.visibility</p:attrName>
                                        </p:attrNameLst>
                                      </p:cBhvr>
                                      <p:to>
                                        <p:strVal val="visible"/>
                                      </p:to>
                                    </p:set>
                                    <p:animEffect transition="in" filter="wipe(down)">
                                      <p:cBhvr>
                                        <p:cTn id="78" dur="500"/>
                                        <p:tgtEl>
                                          <p:spTgt spid="7">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7">
                                            <p:txEl>
                                              <p:pRg st="6" end="6"/>
                                            </p:txEl>
                                          </p:spTgt>
                                        </p:tgtEl>
                                        <p:attrNameLst>
                                          <p:attrName>style.visibility</p:attrName>
                                        </p:attrNameLst>
                                      </p:cBhvr>
                                      <p:to>
                                        <p:strVal val="visible"/>
                                      </p:to>
                                    </p:set>
                                    <p:animEffect transition="in" filter="wipe(down)">
                                      <p:cBhvr>
                                        <p:cTn id="83" dur="500"/>
                                        <p:tgtEl>
                                          <p:spTgt spid="7">
                                            <p:txEl>
                                              <p:pRg st="6" end="6"/>
                                            </p:txEl>
                                          </p:spTgt>
                                        </p:tgtEl>
                                      </p:cBhvr>
                                    </p:animEffect>
                                  </p:childTnLst>
                                </p:cTn>
                              </p:par>
                              <p:par>
                                <p:cTn id="84" presetID="22" presetClass="entr" presetSubtype="4" fill="hold" nodeType="withEffect">
                                  <p:stCondLst>
                                    <p:cond delay="0"/>
                                  </p:stCondLst>
                                  <p:childTnLst>
                                    <p:set>
                                      <p:cBhvr>
                                        <p:cTn id="85" dur="1" fill="hold">
                                          <p:stCondLst>
                                            <p:cond delay="0"/>
                                          </p:stCondLst>
                                        </p:cTn>
                                        <p:tgtEl>
                                          <p:spTgt spid="7">
                                            <p:txEl>
                                              <p:pRg st="7" end="7"/>
                                            </p:txEl>
                                          </p:spTgt>
                                        </p:tgtEl>
                                        <p:attrNameLst>
                                          <p:attrName>style.visibility</p:attrName>
                                        </p:attrNameLst>
                                      </p:cBhvr>
                                      <p:to>
                                        <p:strVal val="visible"/>
                                      </p:to>
                                    </p:set>
                                    <p:animEffect transition="in" filter="wipe(down)">
                                      <p:cBhvr>
                                        <p:cTn id="8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F1D77A-4D3F-4F4C-A75F-85D98B4E2699}"/>
              </a:ext>
            </a:extLst>
          </p:cNvPr>
          <p:cNvPicPr>
            <a:picLocks noChangeAspect="1"/>
          </p:cNvPicPr>
          <p:nvPr/>
        </p:nvPicPr>
        <p:blipFill>
          <a:blip r:embed="rId2"/>
          <a:stretch>
            <a:fillRect/>
          </a:stretch>
        </p:blipFill>
        <p:spPr>
          <a:xfrm>
            <a:off x="8696392" y="488123"/>
            <a:ext cx="1629904" cy="1598255"/>
          </a:xfrm>
          <a:prstGeom prst="rect">
            <a:avLst/>
          </a:prstGeom>
        </p:spPr>
      </p:pic>
      <p:sp>
        <p:nvSpPr>
          <p:cNvPr id="5" name="Rectangle 4">
            <a:extLst>
              <a:ext uri="{FF2B5EF4-FFF2-40B4-BE49-F238E27FC236}">
                <a16:creationId xmlns:a16="http://schemas.microsoft.com/office/drawing/2014/main" id="{0AA01441-B754-4FD1-84CA-35276A07C8B9}"/>
              </a:ext>
            </a:extLst>
          </p:cNvPr>
          <p:cNvSpPr/>
          <p:nvPr/>
        </p:nvSpPr>
        <p:spPr>
          <a:xfrm>
            <a:off x="691165" y="143488"/>
            <a:ext cx="6096000" cy="2677656"/>
          </a:xfrm>
          <a:prstGeom prst="rect">
            <a:avLst/>
          </a:prstGeom>
        </p:spPr>
        <p:txBody>
          <a:bodyPr>
            <a:spAutoFit/>
          </a:bodyPr>
          <a:lstStyle/>
          <a:p>
            <a:r>
              <a:rPr lang="en-US" sz="2400" dirty="0">
                <a:latin typeface="Times New Roman" panose="02020603050405020304" pitchFamily="18" charset="0"/>
                <a:cs typeface="Times New Roman" panose="02020603050405020304" pitchFamily="18" charset="0"/>
              </a:rPr>
              <a:t>Joint </a:t>
            </a:r>
            <a:r>
              <a:rPr lang="en-US" sz="2400" i="1"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Σ</a:t>
            </a:r>
            <a:r>
              <a:rPr lang="en-US" sz="2400" i="1" dirty="0">
                <a:latin typeface="Times New Roman" panose="02020603050405020304" pitchFamily="18" charset="0"/>
                <a:cs typeface="Times New Roman" panose="02020603050405020304" pitchFamily="18" charset="0"/>
              </a:rPr>
              <a:t>V </a:t>
            </a:r>
            <a:r>
              <a:rPr lang="en-US" sz="2400" dirty="0">
                <a:latin typeface="Times New Roman" panose="02020603050405020304" pitchFamily="18" charset="0"/>
                <a:cs typeface="Times New Roman" panose="02020603050405020304" pitchFamily="18" charset="0"/>
              </a:rPr>
              <a:t>= 0, gives</a:t>
            </a:r>
          </a:p>
          <a:p>
            <a:r>
              <a:rPr lang="en-US" sz="2400" i="1" dirty="0">
                <a:latin typeface="Times New Roman" panose="02020603050405020304" pitchFamily="18" charset="0"/>
                <a:cs typeface="Times New Roman" panose="02020603050405020304" pitchFamily="18" charset="0"/>
              </a:rPr>
              <a:t>		F</a:t>
            </a:r>
            <a:r>
              <a:rPr lang="en-US" sz="1000" i="1" dirty="0">
                <a:latin typeface="Times New Roman" panose="02020603050405020304" pitchFamily="18" charset="0"/>
                <a:cs typeface="Times New Roman" panose="02020603050405020304" pitchFamily="18" charset="0"/>
              </a:rPr>
              <a:t>DC </a:t>
            </a:r>
            <a:r>
              <a:rPr lang="en-US" sz="2400" dirty="0">
                <a:latin typeface="Times New Roman" panose="02020603050405020304" pitchFamily="18" charset="0"/>
                <a:cs typeface="Times New Roman" panose="02020603050405020304" pitchFamily="18" charset="0"/>
              </a:rPr>
              <a:t>sin 60° = </a:t>
            </a:r>
            <a:r>
              <a:rPr lang="en-US" sz="2400" i="1" dirty="0">
                <a:latin typeface="Times New Roman" panose="02020603050405020304" pitchFamily="18" charset="0"/>
                <a:cs typeface="Times New Roman" panose="02020603050405020304" pitchFamily="18" charset="0"/>
              </a:rPr>
              <a:t>R</a:t>
            </a:r>
            <a:r>
              <a:rPr lang="en-US" sz="1000" i="1" dirty="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 77.5</a:t>
            </a:r>
          </a:p>
          <a:p>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F</a:t>
            </a:r>
            <a:r>
              <a:rPr lang="en-US" sz="1000" b="1" i="1" dirty="0">
                <a:latin typeface="Times New Roman" panose="02020603050405020304" pitchFamily="18" charset="0"/>
                <a:cs typeface="Times New Roman" panose="02020603050405020304" pitchFamily="18" charset="0"/>
              </a:rPr>
              <a:t>DC </a:t>
            </a:r>
            <a:r>
              <a:rPr lang="en-US" sz="2400" b="1" dirty="0">
                <a:latin typeface="Times New Roman" panose="02020603050405020304" pitchFamily="18" charset="0"/>
                <a:cs typeface="Times New Roman" panose="02020603050405020304" pitchFamily="18" charset="0"/>
              </a:rPr>
              <a:t>= 89.4893 </a:t>
            </a:r>
            <a:r>
              <a:rPr lang="en-US" sz="2400" b="1" dirty="0" err="1">
                <a:latin typeface="Times New Roman" panose="02020603050405020304" pitchFamily="18" charset="0"/>
                <a:cs typeface="Times New Roman" panose="02020603050405020304" pitchFamily="18" charset="0"/>
              </a:rPr>
              <a:t>kN</a:t>
            </a:r>
            <a:r>
              <a:rPr lang="en-US" sz="2400" b="1" dirty="0">
                <a:latin typeface="Times New Roman" panose="02020603050405020304" pitchFamily="18" charset="0"/>
                <a:cs typeface="Times New Roman" panose="02020603050405020304" pitchFamily="18" charset="0"/>
              </a:rPr>
              <a:t> (Comp.)</a:t>
            </a:r>
          </a:p>
          <a:p>
            <a:endParaRPr lang="en-US" sz="24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l-GR" sz="2400" dirty="0">
                <a:latin typeface="Times New Roman" panose="02020603050405020304" pitchFamily="18" charset="0"/>
                <a:cs typeface="Times New Roman" panose="02020603050405020304" pitchFamily="18" charset="0"/>
              </a:rPr>
              <a:t>Σ </a:t>
            </a:r>
            <a:r>
              <a:rPr lang="en-US" sz="2400" i="1" dirty="0">
                <a:latin typeface="Times New Roman" panose="02020603050405020304" pitchFamily="18" charset="0"/>
                <a:cs typeface="Times New Roman" panose="02020603050405020304" pitchFamily="18" charset="0"/>
              </a:rPr>
              <a:t>H </a:t>
            </a:r>
            <a:r>
              <a:rPr lang="en-US" sz="2400" dirty="0">
                <a:latin typeface="Times New Roman" panose="02020603050405020304" pitchFamily="18" charset="0"/>
                <a:cs typeface="Times New Roman" panose="02020603050405020304" pitchFamily="18" charset="0"/>
              </a:rPr>
              <a:t>= 0, gives</a:t>
            </a:r>
          </a:p>
          <a:p>
            <a:r>
              <a:rPr lang="en-US" sz="2400" i="1" dirty="0">
                <a:latin typeface="Times New Roman" panose="02020603050405020304" pitchFamily="18" charset="0"/>
                <a:cs typeface="Times New Roman" panose="02020603050405020304" pitchFamily="18" charset="0"/>
              </a:rPr>
              <a:t>		F</a:t>
            </a:r>
            <a:r>
              <a:rPr lang="en-US" sz="1000" i="1" dirty="0">
                <a:latin typeface="Times New Roman" panose="02020603050405020304" pitchFamily="18" charset="0"/>
                <a:cs typeface="Times New Roman" panose="02020603050405020304" pitchFamily="18" charset="0"/>
              </a:rPr>
              <a:t>DE </a:t>
            </a:r>
            <a:r>
              <a:rPr lang="en-US" sz="2400" dirty="0">
                <a:latin typeface="Times New Roman" panose="02020603050405020304" pitchFamily="18" charset="0"/>
                <a:cs typeface="Times New Roman" panose="02020603050405020304" pitchFamily="18" charset="0"/>
              </a:rPr>
              <a:t>– 87.4893 cos 60° = 0</a:t>
            </a:r>
          </a:p>
          <a:p>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F</a:t>
            </a:r>
            <a:r>
              <a:rPr lang="en-US" sz="1000" b="1" i="1" dirty="0">
                <a:latin typeface="Times New Roman" panose="02020603050405020304" pitchFamily="18" charset="0"/>
                <a:cs typeface="Times New Roman" panose="02020603050405020304" pitchFamily="18" charset="0"/>
              </a:rPr>
              <a:t>DE </a:t>
            </a:r>
            <a:r>
              <a:rPr lang="en-US" sz="2400" b="1" dirty="0">
                <a:latin typeface="Times New Roman" panose="02020603050405020304" pitchFamily="18" charset="0"/>
                <a:cs typeface="Times New Roman" panose="02020603050405020304" pitchFamily="18" charset="0"/>
              </a:rPr>
              <a:t>= 44.7446 </a:t>
            </a:r>
            <a:r>
              <a:rPr lang="en-US" sz="2400" b="1" dirty="0" err="1">
                <a:latin typeface="Times New Roman" panose="02020603050405020304" pitchFamily="18" charset="0"/>
                <a:cs typeface="Times New Roman" panose="02020603050405020304" pitchFamily="18" charset="0"/>
              </a:rPr>
              <a:t>kN</a:t>
            </a:r>
            <a:r>
              <a:rPr lang="en-US" sz="2400" b="1" dirty="0">
                <a:latin typeface="Times New Roman" panose="02020603050405020304" pitchFamily="18" charset="0"/>
                <a:cs typeface="Times New Roman" panose="02020603050405020304" pitchFamily="18" charset="0"/>
              </a:rPr>
              <a:t> (Tension)</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194DBD7-912C-4B19-B049-575D004AD512}"/>
              </a:ext>
            </a:extLst>
          </p:cNvPr>
          <p:cNvPicPr>
            <a:picLocks noChangeAspect="1"/>
          </p:cNvPicPr>
          <p:nvPr/>
        </p:nvPicPr>
        <p:blipFill>
          <a:blip r:embed="rId3"/>
          <a:stretch>
            <a:fillRect/>
          </a:stretch>
        </p:blipFill>
        <p:spPr>
          <a:xfrm>
            <a:off x="8420161" y="2988770"/>
            <a:ext cx="2182366" cy="2568625"/>
          </a:xfrm>
          <a:prstGeom prst="rect">
            <a:avLst/>
          </a:prstGeom>
        </p:spPr>
      </p:pic>
      <p:sp>
        <p:nvSpPr>
          <p:cNvPr id="7" name="Rectangle 6">
            <a:extLst>
              <a:ext uri="{FF2B5EF4-FFF2-40B4-BE49-F238E27FC236}">
                <a16:creationId xmlns:a16="http://schemas.microsoft.com/office/drawing/2014/main" id="{F088281C-020E-4B36-8C04-285828C4524F}"/>
              </a:ext>
            </a:extLst>
          </p:cNvPr>
          <p:cNvSpPr/>
          <p:nvPr/>
        </p:nvSpPr>
        <p:spPr>
          <a:xfrm>
            <a:off x="575257" y="3105834"/>
            <a:ext cx="6096000" cy="646331"/>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Joint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gives</a:t>
            </a:r>
          </a:p>
          <a:p>
            <a:r>
              <a:rPr lang="da-DK" i="1" dirty="0">
                <a:latin typeface="Times New Roman" panose="02020603050405020304" pitchFamily="18" charset="0"/>
                <a:cs typeface="Times New Roman" panose="02020603050405020304" pitchFamily="18" charset="0"/>
              </a:rPr>
              <a:t>		F</a:t>
            </a:r>
            <a:r>
              <a:rPr lang="da-DK" sz="800" i="1" dirty="0">
                <a:latin typeface="Times New Roman" panose="02020603050405020304" pitchFamily="18" charset="0"/>
                <a:cs typeface="Times New Roman" panose="02020603050405020304" pitchFamily="18" charset="0"/>
              </a:rPr>
              <a:t>BE </a:t>
            </a:r>
            <a:r>
              <a:rPr lang="da-DK" dirty="0">
                <a:latin typeface="Times New Roman" panose="02020603050405020304" pitchFamily="18" charset="0"/>
                <a:cs typeface="Times New Roman" panose="02020603050405020304" pitchFamily="18" charset="0"/>
              </a:rPr>
              <a:t>sin 60° – </a:t>
            </a:r>
            <a:r>
              <a:rPr lang="da-DK" i="1" dirty="0">
                <a:latin typeface="Times New Roman" panose="02020603050405020304" pitchFamily="18" charset="0"/>
                <a:cs typeface="Times New Roman" panose="02020603050405020304" pitchFamily="18" charset="0"/>
              </a:rPr>
              <a:t>F</a:t>
            </a:r>
            <a:r>
              <a:rPr lang="da-DK" sz="800" i="1" dirty="0">
                <a:latin typeface="Times New Roman" panose="02020603050405020304" pitchFamily="18" charset="0"/>
                <a:cs typeface="Times New Roman" panose="02020603050405020304" pitchFamily="18" charset="0"/>
              </a:rPr>
              <a:t>AB </a:t>
            </a:r>
            <a:r>
              <a:rPr lang="da-DK" dirty="0">
                <a:latin typeface="Times New Roman" panose="02020603050405020304" pitchFamily="18" charset="0"/>
                <a:cs typeface="Times New Roman" panose="02020603050405020304" pitchFamily="18" charset="0"/>
              </a:rPr>
              <a:t>sin 60° + 40 = 0</a:t>
            </a: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A0046A7-7670-42D6-92D3-2CC8BEEB725A}"/>
              </a:ext>
            </a:extLst>
          </p:cNvPr>
          <p:cNvSpPr/>
          <p:nvPr/>
        </p:nvSpPr>
        <p:spPr>
          <a:xfrm>
            <a:off x="2283571" y="3811417"/>
            <a:ext cx="696024" cy="461665"/>
          </a:xfrm>
          <a:prstGeom prst="rect">
            <a:avLst/>
          </a:prstGeom>
        </p:spPr>
        <p:txBody>
          <a:bodyPr wrap="none">
            <a:spAutoFit/>
          </a:bodyPr>
          <a:lstStyle/>
          <a:p>
            <a:r>
              <a:rPr lang="en-US" sz="2400" i="1" dirty="0">
                <a:latin typeface="Times-Italic"/>
              </a:rPr>
              <a:t>F</a:t>
            </a:r>
            <a:r>
              <a:rPr lang="en-US" sz="800" i="1" dirty="0">
                <a:latin typeface="Times-Italic"/>
              </a:rPr>
              <a:t>BE </a:t>
            </a:r>
            <a:r>
              <a:rPr lang="en-US" sz="2400" dirty="0">
                <a:latin typeface="Times-Roman"/>
              </a:rPr>
              <a:t>=</a:t>
            </a:r>
            <a:endParaRPr lang="en-US" dirty="0"/>
          </a:p>
        </p:txBody>
      </p:sp>
      <p:sp>
        <p:nvSpPr>
          <p:cNvPr id="9" name="Rectangle 8">
            <a:extLst>
              <a:ext uri="{FF2B5EF4-FFF2-40B4-BE49-F238E27FC236}">
                <a16:creationId xmlns:a16="http://schemas.microsoft.com/office/drawing/2014/main" id="{51936A6C-F855-4242-81B9-A24A77269251}"/>
              </a:ext>
            </a:extLst>
          </p:cNvPr>
          <p:cNvSpPr/>
          <p:nvPr/>
        </p:nvSpPr>
        <p:spPr>
          <a:xfrm>
            <a:off x="2880575" y="3852189"/>
            <a:ext cx="6096000" cy="369332"/>
          </a:xfrm>
          <a:prstGeom prst="rect">
            <a:avLst/>
          </a:prstGeom>
        </p:spPr>
        <p:txBody>
          <a:bodyPr>
            <a:spAutoFit/>
          </a:bodyPr>
          <a:lstStyle/>
          <a:p>
            <a:r>
              <a:rPr lang="en-US" dirty="0">
                <a:latin typeface="Times-Roman"/>
              </a:rPr>
              <a:t>37.5278 (Tension)</a:t>
            </a:r>
            <a:endParaRPr lang="en-US" dirty="0"/>
          </a:p>
        </p:txBody>
      </p:sp>
      <p:sp>
        <p:nvSpPr>
          <p:cNvPr id="10" name="Rectangle 9">
            <a:extLst>
              <a:ext uri="{FF2B5EF4-FFF2-40B4-BE49-F238E27FC236}">
                <a16:creationId xmlns:a16="http://schemas.microsoft.com/office/drawing/2014/main" id="{C07CB760-EA7E-4C95-A750-EE2298AF0A47}"/>
              </a:ext>
            </a:extLst>
          </p:cNvPr>
          <p:cNvSpPr/>
          <p:nvPr/>
        </p:nvSpPr>
        <p:spPr>
          <a:xfrm>
            <a:off x="-94446" y="4273082"/>
            <a:ext cx="6994308" cy="1200329"/>
          </a:xfrm>
          <a:prstGeom prst="rect">
            <a:avLst/>
          </a:prstGeom>
        </p:spPr>
        <p:txBody>
          <a:bodyPr wrap="square">
            <a:spAutoFit/>
          </a:bodyPr>
          <a:lstStyle/>
          <a:p>
            <a:pPr algn="ctr"/>
            <a:r>
              <a:rPr lang="el-GR" dirty="0">
                <a:latin typeface="Times New Roman" panose="02020603050405020304" pitchFamily="18" charset="0"/>
                <a:cs typeface="Times New Roman" panose="02020603050405020304" pitchFamily="18" charset="0"/>
              </a:rPr>
              <a:t>Σ </a:t>
            </a:r>
            <a:r>
              <a:rPr lang="en-US" i="1" dirty="0">
                <a:latin typeface="Times New Roman" panose="02020603050405020304" pitchFamily="18" charset="0"/>
                <a:cs typeface="Times New Roman" panose="02020603050405020304" pitchFamily="18" charset="0"/>
              </a:rPr>
              <a:t>H </a:t>
            </a:r>
            <a:r>
              <a:rPr lang="en-US" dirty="0">
                <a:latin typeface="Times New Roman" panose="02020603050405020304" pitchFamily="18" charset="0"/>
                <a:cs typeface="Times New Roman" panose="02020603050405020304" pitchFamily="18" charset="0"/>
              </a:rPr>
              <a:t>= 0, gives</a:t>
            </a:r>
          </a:p>
          <a:p>
            <a:pPr algn="ct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BC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AB </a:t>
            </a:r>
            <a:r>
              <a:rPr lang="en-US" dirty="0">
                <a:latin typeface="Times New Roman" panose="02020603050405020304" pitchFamily="18" charset="0"/>
                <a:cs typeface="Times New Roman" panose="02020603050405020304" pitchFamily="18" charset="0"/>
              </a:rPr>
              <a:t>cos 60° –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BE </a:t>
            </a:r>
            <a:r>
              <a:rPr lang="en-US" dirty="0">
                <a:latin typeface="Times New Roman" panose="02020603050405020304" pitchFamily="18" charset="0"/>
                <a:cs typeface="Times New Roman" panose="02020603050405020304" pitchFamily="18" charset="0"/>
              </a:rPr>
              <a:t>cos 60° = 0</a:t>
            </a:r>
          </a:p>
          <a:p>
            <a:pPr algn="ct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BC </a:t>
            </a:r>
            <a:r>
              <a:rPr lang="en-US" dirty="0">
                <a:latin typeface="Times New Roman" panose="02020603050405020304" pitchFamily="18" charset="0"/>
                <a:cs typeface="Times New Roman" panose="02020603050405020304" pitchFamily="18" charset="0"/>
              </a:rPr>
              <a:t>= (83.7158 + 37.5274) × 0.5</a:t>
            </a:r>
          </a:p>
          <a:p>
            <a:pPr algn="ctr"/>
            <a:r>
              <a:rPr lang="en-US" b="1" i="1" dirty="0">
                <a:latin typeface="Times New Roman" panose="02020603050405020304" pitchFamily="18" charset="0"/>
                <a:cs typeface="Times New Roman" panose="02020603050405020304" pitchFamily="18" charset="0"/>
              </a:rPr>
              <a:t>F</a:t>
            </a:r>
            <a:r>
              <a:rPr lang="en-US" sz="800" b="1" i="1" dirty="0">
                <a:latin typeface="Times New Roman" panose="02020603050405020304" pitchFamily="18" charset="0"/>
                <a:cs typeface="Times New Roman" panose="02020603050405020304" pitchFamily="18" charset="0"/>
              </a:rPr>
              <a:t>BC </a:t>
            </a:r>
            <a:r>
              <a:rPr lang="en-US" b="1" dirty="0">
                <a:latin typeface="Times New Roman" panose="02020603050405020304" pitchFamily="18" charset="0"/>
                <a:cs typeface="Times New Roman" panose="02020603050405020304" pitchFamily="18" charset="0"/>
              </a:rPr>
              <a:t>= 60.6218 </a:t>
            </a:r>
            <a:r>
              <a:rPr lang="en-US" b="1" dirty="0" err="1">
                <a:latin typeface="Times New Roman" panose="02020603050405020304" pitchFamily="18" charset="0"/>
                <a:cs typeface="Times New Roman" panose="02020603050405020304" pitchFamily="18" charset="0"/>
              </a:rPr>
              <a:t>kN</a:t>
            </a:r>
            <a:r>
              <a:rPr lang="en-US" b="1" dirty="0">
                <a:latin typeface="Times New Roman" panose="02020603050405020304" pitchFamily="18" charset="0"/>
                <a:cs typeface="Times New Roman" panose="02020603050405020304" pitchFamily="18" charset="0"/>
              </a:rPr>
              <a:t> (Comp.)</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5BDB758-2056-4A09-A688-D909E27B4C42}"/>
                  </a:ext>
                </a:extLst>
              </p14:cNvPr>
              <p14:cNvContentPartPr/>
              <p14:nvPr/>
            </p14:nvContentPartPr>
            <p14:xfrm>
              <a:off x="2580840" y="669600"/>
              <a:ext cx="7760160" cy="1634760"/>
            </p14:xfrm>
          </p:contentPart>
        </mc:Choice>
        <mc:Fallback xmlns="">
          <p:pic>
            <p:nvPicPr>
              <p:cNvPr id="2" name="Ink 1">
                <a:extLst>
                  <a:ext uri="{FF2B5EF4-FFF2-40B4-BE49-F238E27FC236}">
                    <a16:creationId xmlns:a16="http://schemas.microsoft.com/office/drawing/2014/main" id="{D5BDB758-2056-4A09-A688-D909E27B4C42}"/>
                  </a:ext>
                </a:extLst>
              </p:cNvPr>
              <p:cNvPicPr/>
              <p:nvPr/>
            </p:nvPicPr>
            <p:blipFill>
              <a:blip r:embed="rId5"/>
              <a:stretch>
                <a:fillRect/>
              </a:stretch>
            </p:blipFill>
            <p:spPr>
              <a:xfrm>
                <a:off x="2571480" y="660240"/>
                <a:ext cx="7778880" cy="1653480"/>
              </a:xfrm>
              <a:prstGeom prst="rect">
                <a:avLst/>
              </a:prstGeom>
            </p:spPr>
          </p:pic>
        </mc:Fallback>
      </mc:AlternateContent>
    </p:spTree>
    <p:extLst>
      <p:ext uri="{BB962C8B-B14F-4D97-AF65-F5344CB8AC3E}">
        <p14:creationId xmlns:p14="http://schemas.microsoft.com/office/powerpoint/2010/main" val="63442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500"/>
                                        <p:tgtEl>
                                          <p:spTgt spid="5">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wipe(left)">
                                      <p:cBhvr>
                                        <p:cTn id="18" dur="500"/>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up)">
                                      <p:cBhvr>
                                        <p:cTn id="23" dur="500"/>
                                        <p:tgtEl>
                                          <p:spTgt spid="5">
                                            <p:txEl>
                                              <p:pRg st="4" end="4"/>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wipe(up)">
                                      <p:cBhvr>
                                        <p:cTn id="26" dur="500"/>
                                        <p:tgtEl>
                                          <p:spTgt spid="5">
                                            <p:txEl>
                                              <p:pRg st="5" end="5"/>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up)">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ox(out)">
                                      <p:cBhvr>
                                        <p:cTn id="34" dur="2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wipe(down)">
                                      <p:cBhvr>
                                        <p:cTn id="39" dur="500"/>
                                        <p:tgtEl>
                                          <p:spTgt spid="7">
                                            <p:txEl>
                                              <p:pRg st="0" end="0"/>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wipe(down)">
                                      <p:cBhvr>
                                        <p:cTn id="42" dur="500"/>
                                        <p:tgtEl>
                                          <p:spTgt spid="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0">
                                            <p:txEl>
                                              <p:pRg st="0" end="0"/>
                                            </p:txEl>
                                          </p:spTgt>
                                        </p:tgtEl>
                                        <p:attrNameLst>
                                          <p:attrName>style.visibility</p:attrName>
                                        </p:attrNameLst>
                                      </p:cBhvr>
                                      <p:to>
                                        <p:strVal val="visible"/>
                                      </p:to>
                                    </p:set>
                                    <p:animEffect transition="in" filter="wipe(up)">
                                      <p:cBhvr>
                                        <p:cTn id="59" dur="500"/>
                                        <p:tgtEl>
                                          <p:spTgt spid="10">
                                            <p:txEl>
                                              <p:pRg st="0" end="0"/>
                                            </p:txEl>
                                          </p:spTgt>
                                        </p:tgtEl>
                                      </p:cBhvr>
                                    </p:animEffect>
                                  </p:childTnLst>
                                </p:cTn>
                              </p:par>
                              <p:par>
                                <p:cTn id="60" presetID="22" presetClass="entr" presetSubtype="1" fill="hold" nodeType="withEffect">
                                  <p:stCondLst>
                                    <p:cond delay="0"/>
                                  </p:stCondLst>
                                  <p:childTnLst>
                                    <p:set>
                                      <p:cBhvr>
                                        <p:cTn id="61" dur="1" fill="hold">
                                          <p:stCondLst>
                                            <p:cond delay="0"/>
                                          </p:stCondLst>
                                        </p:cTn>
                                        <p:tgtEl>
                                          <p:spTgt spid="10">
                                            <p:txEl>
                                              <p:pRg st="1" end="1"/>
                                            </p:txEl>
                                          </p:spTgt>
                                        </p:tgtEl>
                                        <p:attrNameLst>
                                          <p:attrName>style.visibility</p:attrName>
                                        </p:attrNameLst>
                                      </p:cBhvr>
                                      <p:to>
                                        <p:strVal val="visible"/>
                                      </p:to>
                                    </p:set>
                                    <p:animEffect transition="in" filter="wipe(up)">
                                      <p:cBhvr>
                                        <p:cTn id="62" dur="500"/>
                                        <p:tgtEl>
                                          <p:spTgt spid="10">
                                            <p:txEl>
                                              <p:pRg st="1" end="1"/>
                                            </p:txEl>
                                          </p:spTgt>
                                        </p:tgtEl>
                                      </p:cBhvr>
                                    </p:animEffect>
                                  </p:childTnLst>
                                </p:cTn>
                              </p:par>
                              <p:par>
                                <p:cTn id="63" presetID="22" presetClass="entr" presetSubtype="1" fill="hold" nodeType="withEffect">
                                  <p:stCondLst>
                                    <p:cond delay="0"/>
                                  </p:stCondLst>
                                  <p:childTnLst>
                                    <p:set>
                                      <p:cBhvr>
                                        <p:cTn id="64" dur="1" fill="hold">
                                          <p:stCondLst>
                                            <p:cond delay="0"/>
                                          </p:stCondLst>
                                        </p:cTn>
                                        <p:tgtEl>
                                          <p:spTgt spid="10">
                                            <p:txEl>
                                              <p:pRg st="2" end="2"/>
                                            </p:txEl>
                                          </p:spTgt>
                                        </p:tgtEl>
                                        <p:attrNameLst>
                                          <p:attrName>style.visibility</p:attrName>
                                        </p:attrNameLst>
                                      </p:cBhvr>
                                      <p:to>
                                        <p:strVal val="visible"/>
                                      </p:to>
                                    </p:set>
                                    <p:animEffect transition="in" filter="wipe(up)">
                                      <p:cBhvr>
                                        <p:cTn id="65" dur="500"/>
                                        <p:tgtEl>
                                          <p:spTgt spid="10">
                                            <p:txEl>
                                              <p:pRg st="2" end="2"/>
                                            </p:txEl>
                                          </p:spTgt>
                                        </p:tgtEl>
                                      </p:cBhvr>
                                    </p:animEffect>
                                  </p:childTnLst>
                                </p:cTn>
                              </p:par>
                              <p:par>
                                <p:cTn id="66" presetID="22" presetClass="entr" presetSubtype="1" fill="hold" nodeType="withEffect">
                                  <p:stCondLst>
                                    <p:cond delay="0"/>
                                  </p:stCondLst>
                                  <p:childTnLst>
                                    <p:set>
                                      <p:cBhvr>
                                        <p:cTn id="67" dur="1" fill="hold">
                                          <p:stCondLst>
                                            <p:cond delay="0"/>
                                          </p:stCondLst>
                                        </p:cTn>
                                        <p:tgtEl>
                                          <p:spTgt spid="10">
                                            <p:txEl>
                                              <p:pRg st="3" end="3"/>
                                            </p:txEl>
                                          </p:spTgt>
                                        </p:tgtEl>
                                        <p:attrNameLst>
                                          <p:attrName>style.visibility</p:attrName>
                                        </p:attrNameLst>
                                      </p:cBhvr>
                                      <p:to>
                                        <p:strVal val="visible"/>
                                      </p:to>
                                    </p:set>
                                    <p:animEffect transition="in" filter="wipe(up)">
                                      <p:cBhvr>
                                        <p:cTn id="68"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9C38-F24A-453B-9C3D-14B6949AC811}"/>
              </a:ext>
            </a:extLst>
          </p:cNvPr>
          <p:cNvSpPr>
            <a:spLocks noGrp="1"/>
          </p:cNvSpPr>
          <p:nvPr>
            <p:ph type="ctrTitle"/>
          </p:nvPr>
        </p:nvSpPr>
        <p:spPr>
          <a:xfrm>
            <a:off x="841248" y="448056"/>
            <a:ext cx="10515600" cy="401950"/>
          </a:xfrm>
        </p:spPr>
        <p:txBody>
          <a:bodyPr>
            <a:normAutofit fontScale="90000"/>
          </a:bodyPr>
          <a:lstStyle/>
          <a:p>
            <a:pPr algn="ctr"/>
            <a:r>
              <a:rPr lang="en-US" sz="3200" b="1" u="sng" dirty="0">
                <a:solidFill>
                  <a:schemeClr val="accent4">
                    <a:lumMod val="75000"/>
                  </a:schemeClr>
                </a:solidFill>
                <a:latin typeface="Times New Roman" panose="02020603050405020304" pitchFamily="18" charset="0"/>
                <a:cs typeface="Times New Roman" panose="02020603050405020304" pitchFamily="18" charset="0"/>
              </a:rPr>
              <a:t>FUNDAMENTAL CONCEPTS</a:t>
            </a:r>
            <a:endParaRPr lang="en-US" sz="3200" u="sng"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373E48E-EAAA-4DE9-8071-E4458C2CCEF6}"/>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B17F5DB-4B8A-4D34-ACD8-19FC8933D3B3}"/>
              </a:ext>
            </a:extLst>
          </p:cNvPr>
          <p:cNvSpPr/>
          <p:nvPr/>
        </p:nvSpPr>
        <p:spPr>
          <a:xfrm>
            <a:off x="433589" y="942184"/>
            <a:ext cx="7899042"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The basic concepts in mechanics are space, time, mass and force.</a:t>
            </a:r>
          </a:p>
        </p:txBody>
      </p:sp>
      <p:sp>
        <p:nvSpPr>
          <p:cNvPr id="5" name="Rectangle 4">
            <a:extLst>
              <a:ext uri="{FF2B5EF4-FFF2-40B4-BE49-F238E27FC236}">
                <a16:creationId xmlns:a16="http://schemas.microsoft.com/office/drawing/2014/main" id="{DBA7968C-87BB-46F8-8B2C-8A19946AB2A6}"/>
              </a:ext>
            </a:extLst>
          </p:cNvPr>
          <p:cNvSpPr/>
          <p:nvPr/>
        </p:nvSpPr>
        <p:spPr>
          <a:xfrm>
            <a:off x="459347" y="1315406"/>
            <a:ext cx="11466490"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Newtonian mechanics, space, time and mass are absolute quantities, which mean that they are independent of each other</a:t>
            </a:r>
          </a:p>
        </p:txBody>
      </p:sp>
      <p:sp>
        <p:nvSpPr>
          <p:cNvPr id="6" name="Rectangle 5">
            <a:extLst>
              <a:ext uri="{FF2B5EF4-FFF2-40B4-BE49-F238E27FC236}">
                <a16:creationId xmlns:a16="http://schemas.microsoft.com/office/drawing/2014/main" id="{06B1B5E3-8C98-41AD-BF6C-FDB31704E882}"/>
              </a:ext>
            </a:extLst>
          </p:cNvPr>
          <p:cNvSpPr/>
          <p:nvPr/>
        </p:nvSpPr>
        <p:spPr>
          <a:xfrm>
            <a:off x="433589" y="2016357"/>
            <a:ext cx="11144518" cy="646331"/>
          </a:xfrm>
          <a:prstGeom prst="rect">
            <a:avLst/>
          </a:prstGeom>
        </p:spPr>
        <p:txBody>
          <a:bodyPr wrap="square">
            <a:spAutoFit/>
          </a:bodyPr>
          <a:lstStyle/>
          <a:p>
            <a:r>
              <a:rPr lang="en-US" b="1" dirty="0">
                <a:solidFill>
                  <a:srgbClr val="0070C1"/>
                </a:solidFill>
                <a:latin typeface="ComicSansMS,Bold"/>
              </a:rPr>
              <a:t>Space: </a:t>
            </a:r>
            <a:r>
              <a:rPr lang="en-US" dirty="0">
                <a:solidFill>
                  <a:srgbClr val="000000"/>
                </a:solidFill>
                <a:latin typeface="ComicSansMS"/>
              </a:rPr>
              <a:t>is the geometric region occupied by bodies whose positions are described by linear or angular measurements relative to a specific coordinate system.</a:t>
            </a:r>
            <a:endParaRPr lang="en-US" dirty="0"/>
          </a:p>
        </p:txBody>
      </p:sp>
      <p:sp>
        <p:nvSpPr>
          <p:cNvPr id="7" name="Rectangle 6">
            <a:extLst>
              <a:ext uri="{FF2B5EF4-FFF2-40B4-BE49-F238E27FC236}">
                <a16:creationId xmlns:a16="http://schemas.microsoft.com/office/drawing/2014/main" id="{476A3D1F-98AD-4BCC-82BC-C8D1F1BF3E2C}"/>
              </a:ext>
            </a:extLst>
          </p:cNvPr>
          <p:cNvSpPr/>
          <p:nvPr/>
        </p:nvSpPr>
        <p:spPr>
          <a:xfrm>
            <a:off x="493690" y="2873957"/>
            <a:ext cx="11024315" cy="646331"/>
          </a:xfrm>
          <a:prstGeom prst="rect">
            <a:avLst/>
          </a:prstGeom>
        </p:spPr>
        <p:txBody>
          <a:bodyPr wrap="square">
            <a:spAutoFit/>
          </a:bodyPr>
          <a:lstStyle/>
          <a:p>
            <a:r>
              <a:rPr lang="en-US" b="1" dirty="0">
                <a:solidFill>
                  <a:srgbClr val="0070C1"/>
                </a:solidFill>
                <a:latin typeface="ComicSansMS,Bold"/>
              </a:rPr>
              <a:t>Time: </a:t>
            </a:r>
            <a:r>
              <a:rPr lang="en-US" dirty="0">
                <a:solidFill>
                  <a:srgbClr val="000000"/>
                </a:solidFill>
                <a:latin typeface="ComicSansMS"/>
              </a:rPr>
              <a:t>is a concept for measuring the succession and the duration of events. Time is not directly involved in the analysis of problems in Statics.</a:t>
            </a:r>
            <a:endParaRPr lang="en-US" dirty="0"/>
          </a:p>
        </p:txBody>
      </p:sp>
      <p:sp>
        <p:nvSpPr>
          <p:cNvPr id="8" name="Rectangle 7">
            <a:extLst>
              <a:ext uri="{FF2B5EF4-FFF2-40B4-BE49-F238E27FC236}">
                <a16:creationId xmlns:a16="http://schemas.microsoft.com/office/drawing/2014/main" id="{8FC39906-789E-4075-AA6C-C464BC1F835B}"/>
              </a:ext>
            </a:extLst>
          </p:cNvPr>
          <p:cNvSpPr/>
          <p:nvPr/>
        </p:nvSpPr>
        <p:spPr>
          <a:xfrm>
            <a:off x="493690" y="3660877"/>
            <a:ext cx="11311943" cy="646331"/>
          </a:xfrm>
          <a:prstGeom prst="rect">
            <a:avLst/>
          </a:prstGeom>
        </p:spPr>
        <p:txBody>
          <a:bodyPr wrap="square">
            <a:spAutoFit/>
          </a:bodyPr>
          <a:lstStyle/>
          <a:p>
            <a:r>
              <a:rPr lang="en-US" b="1" dirty="0">
                <a:solidFill>
                  <a:srgbClr val="0070C1"/>
                </a:solidFill>
                <a:latin typeface="ComicSansMS,Bold"/>
              </a:rPr>
              <a:t>Mass: </a:t>
            </a:r>
            <a:r>
              <a:rPr lang="en-US" dirty="0">
                <a:solidFill>
                  <a:srgbClr val="000000"/>
                </a:solidFill>
                <a:latin typeface="ComicSansMS"/>
              </a:rPr>
              <a:t>is a measure of the translational inertia of the body, which is its resistance to a change in velocity. Mass can also be thought of as the quantity of matter in a body.</a:t>
            </a:r>
            <a:endParaRPr lang="en-US" dirty="0"/>
          </a:p>
        </p:txBody>
      </p:sp>
      <p:sp>
        <p:nvSpPr>
          <p:cNvPr id="9" name="Rectangle 8">
            <a:extLst>
              <a:ext uri="{FF2B5EF4-FFF2-40B4-BE49-F238E27FC236}">
                <a16:creationId xmlns:a16="http://schemas.microsoft.com/office/drawing/2014/main" id="{D455AA2F-95AC-46D4-9155-ED74C5453B51}"/>
              </a:ext>
            </a:extLst>
          </p:cNvPr>
          <p:cNvSpPr/>
          <p:nvPr/>
        </p:nvSpPr>
        <p:spPr>
          <a:xfrm>
            <a:off x="433589" y="4715487"/>
            <a:ext cx="10857062" cy="1200329"/>
          </a:xfrm>
          <a:prstGeom prst="rect">
            <a:avLst/>
          </a:prstGeom>
        </p:spPr>
        <p:txBody>
          <a:bodyPr wrap="square">
            <a:spAutoFit/>
          </a:bodyPr>
          <a:lstStyle/>
          <a:p>
            <a:r>
              <a:rPr lang="en-US" b="1" dirty="0">
                <a:solidFill>
                  <a:srgbClr val="0070C1"/>
                </a:solidFill>
                <a:latin typeface="ComicSansMS,Bold"/>
              </a:rPr>
              <a:t>Force: </a:t>
            </a:r>
            <a:r>
              <a:rPr lang="en-US" dirty="0">
                <a:solidFill>
                  <a:srgbClr val="000000"/>
                </a:solidFill>
                <a:latin typeface="ComicSansMS"/>
              </a:rPr>
              <a:t>A force represents the action of one body on another. Force can be generated either by the direct contact of bodies or by their effect at a distance. Forces always occur in pairs. Forces of a pair are always equal in magnitude and opposite in direction. Force is a vector quantity. The action of a force is characterized by its magnitude, by the direction of its action and by its point of application.</a:t>
            </a:r>
            <a:endParaRPr lang="en-US" dirty="0"/>
          </a:p>
        </p:txBody>
      </p:sp>
    </p:spTree>
    <p:extLst>
      <p:ext uri="{BB962C8B-B14F-4D97-AF65-F5344CB8AC3E}">
        <p14:creationId xmlns:p14="http://schemas.microsoft.com/office/powerpoint/2010/main" val="179802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wipe(left)">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wipe(left)">
                                      <p:cBhvr>
                                        <p:cTn id="3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4F0EB-35C8-44C7-AACE-DBC8260D8245}"/>
              </a:ext>
            </a:extLst>
          </p:cNvPr>
          <p:cNvPicPr>
            <a:picLocks noChangeAspect="1"/>
          </p:cNvPicPr>
          <p:nvPr/>
        </p:nvPicPr>
        <p:blipFill>
          <a:blip r:embed="rId2"/>
          <a:stretch>
            <a:fillRect/>
          </a:stretch>
        </p:blipFill>
        <p:spPr>
          <a:xfrm>
            <a:off x="9109981" y="469673"/>
            <a:ext cx="2211161" cy="2614786"/>
          </a:xfrm>
          <a:prstGeom prst="rect">
            <a:avLst/>
          </a:prstGeom>
        </p:spPr>
      </p:pic>
      <p:sp>
        <p:nvSpPr>
          <p:cNvPr id="5" name="Rectangle 4">
            <a:extLst>
              <a:ext uri="{FF2B5EF4-FFF2-40B4-BE49-F238E27FC236}">
                <a16:creationId xmlns:a16="http://schemas.microsoft.com/office/drawing/2014/main" id="{AE632424-2AD8-4281-B4C1-1E5DF02F58AD}"/>
              </a:ext>
            </a:extLst>
          </p:cNvPr>
          <p:cNvSpPr/>
          <p:nvPr/>
        </p:nvSpPr>
        <p:spPr>
          <a:xfrm>
            <a:off x="986971" y="469673"/>
            <a:ext cx="6096000" cy="1200329"/>
          </a:xfrm>
          <a:prstGeom prst="rect">
            <a:avLst/>
          </a:prstGeom>
        </p:spPr>
        <p:txBody>
          <a:bodyPr>
            <a:spAutoFit/>
          </a:bodyPr>
          <a:lstStyle/>
          <a:p>
            <a:r>
              <a:rPr lang="en-US" sz="2400" dirty="0">
                <a:latin typeface="Times New Roman" panose="02020603050405020304" pitchFamily="18" charset="0"/>
                <a:cs typeface="Times New Roman" panose="02020603050405020304" pitchFamily="18" charset="0"/>
              </a:rPr>
              <a:t>Joint </a:t>
            </a:r>
            <a:r>
              <a:rPr lang="en-US" sz="2400" i="1" dirty="0">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 		Σ</a:t>
            </a:r>
            <a:r>
              <a:rPr lang="en-US" sz="2400" i="1" dirty="0">
                <a:latin typeface="Times New Roman" panose="02020603050405020304" pitchFamily="18" charset="0"/>
                <a:cs typeface="Times New Roman" panose="02020603050405020304" pitchFamily="18" charset="0"/>
              </a:rPr>
              <a:t>V </a:t>
            </a:r>
            <a:r>
              <a:rPr lang="en-US" sz="2400" dirty="0">
                <a:latin typeface="Times New Roman" panose="02020603050405020304" pitchFamily="18" charset="0"/>
                <a:cs typeface="Times New Roman" panose="02020603050405020304" pitchFamily="18" charset="0"/>
              </a:rPr>
              <a:t>= 0, gives</a:t>
            </a:r>
          </a:p>
          <a:p>
            <a:r>
              <a:rPr lang="en-US" sz="2400" i="1" dirty="0">
                <a:latin typeface="Times New Roman" panose="02020603050405020304" pitchFamily="18" charset="0"/>
                <a:cs typeface="Times New Roman" panose="02020603050405020304" pitchFamily="18" charset="0"/>
              </a:rPr>
              <a:t>		F</a:t>
            </a:r>
            <a:r>
              <a:rPr lang="en-US" sz="1000" i="1" dirty="0">
                <a:latin typeface="Times New Roman" panose="02020603050405020304" pitchFamily="18" charset="0"/>
                <a:cs typeface="Times New Roman" panose="02020603050405020304" pitchFamily="18" charset="0"/>
              </a:rPr>
              <a:t>CE </a:t>
            </a:r>
            <a:r>
              <a:rPr lang="en-US" sz="2400" dirty="0">
                <a:latin typeface="Times New Roman" panose="02020603050405020304" pitchFamily="18" charset="0"/>
                <a:cs typeface="Times New Roman" panose="02020603050405020304" pitchFamily="18" charset="0"/>
              </a:rPr>
              <a:t>sin 60° + 50 – </a:t>
            </a:r>
            <a:r>
              <a:rPr lang="en-US" sz="2400" i="1" dirty="0">
                <a:latin typeface="Times New Roman" panose="02020603050405020304" pitchFamily="18" charset="0"/>
                <a:cs typeface="Times New Roman" panose="02020603050405020304" pitchFamily="18" charset="0"/>
              </a:rPr>
              <a:t>F</a:t>
            </a:r>
            <a:r>
              <a:rPr lang="en-US" sz="1000" i="1" dirty="0">
                <a:latin typeface="Times New Roman" panose="02020603050405020304" pitchFamily="18" charset="0"/>
                <a:cs typeface="Times New Roman" panose="02020603050405020304" pitchFamily="18" charset="0"/>
              </a:rPr>
              <a:t>DC </a:t>
            </a:r>
            <a:r>
              <a:rPr lang="en-US" sz="2400" dirty="0">
                <a:latin typeface="Times New Roman" panose="02020603050405020304" pitchFamily="18" charset="0"/>
                <a:cs typeface="Times New Roman" panose="02020603050405020304" pitchFamily="18" charset="0"/>
              </a:rPr>
              <a:t>sin 60° = 0</a:t>
            </a:r>
          </a:p>
          <a:p>
            <a:r>
              <a:rPr lang="en-US" sz="2400" b="1" i="1" dirty="0">
                <a:latin typeface="Times New Roman" panose="02020603050405020304" pitchFamily="18" charset="0"/>
                <a:cs typeface="Times New Roman" panose="02020603050405020304" pitchFamily="18" charset="0"/>
              </a:rPr>
              <a:t>		F</a:t>
            </a:r>
            <a:r>
              <a:rPr lang="en-US" sz="1000" b="1" i="1" dirty="0">
                <a:latin typeface="Times New Roman" panose="02020603050405020304" pitchFamily="18" charset="0"/>
                <a:cs typeface="Times New Roman" panose="02020603050405020304" pitchFamily="18" charset="0"/>
              </a:rPr>
              <a:t>CE </a:t>
            </a:r>
            <a:r>
              <a:rPr lang="en-US" sz="2400" dirty="0">
                <a:latin typeface="Times New Roman" panose="02020603050405020304" pitchFamily="18" charset="0"/>
                <a:cs typeface="Times New Roman" panose="02020603050405020304" pitchFamily="18" charset="0"/>
              </a:rPr>
              <a:t>=</a:t>
            </a:r>
          </a:p>
        </p:txBody>
      </p:sp>
      <p:sp>
        <p:nvSpPr>
          <p:cNvPr id="6" name="Rectangle 5">
            <a:extLst>
              <a:ext uri="{FF2B5EF4-FFF2-40B4-BE49-F238E27FC236}">
                <a16:creationId xmlns:a16="http://schemas.microsoft.com/office/drawing/2014/main" id="{005C2B67-5A5A-4108-8FFE-0E9B35BF1F1F}"/>
              </a:ext>
            </a:extLst>
          </p:cNvPr>
          <p:cNvSpPr/>
          <p:nvPr/>
        </p:nvSpPr>
        <p:spPr>
          <a:xfrm>
            <a:off x="3470912" y="1300670"/>
            <a:ext cx="2260234" cy="369332"/>
          </a:xfrm>
          <a:prstGeom prst="rect">
            <a:avLst/>
          </a:prstGeom>
        </p:spPr>
        <p:txBody>
          <a:bodyPr wrap="none">
            <a:spAutoFit/>
          </a:bodyPr>
          <a:lstStyle/>
          <a:p>
            <a:r>
              <a:rPr lang="en-US" b="1" dirty="0">
                <a:latin typeface="Times-Bold"/>
              </a:rPr>
              <a:t>31.7543 </a:t>
            </a:r>
            <a:r>
              <a:rPr lang="en-US" b="1" dirty="0" err="1">
                <a:latin typeface="Times-Bold"/>
              </a:rPr>
              <a:t>kN</a:t>
            </a:r>
            <a:r>
              <a:rPr lang="en-US" b="1" dirty="0">
                <a:latin typeface="Times-Bold"/>
              </a:rPr>
              <a:t> (Tension)</a:t>
            </a:r>
            <a:endParaRPr lang="en-US" dirty="0"/>
          </a:p>
        </p:txBody>
      </p:sp>
      <p:pic>
        <p:nvPicPr>
          <p:cNvPr id="7" name="Picture 6">
            <a:extLst>
              <a:ext uri="{FF2B5EF4-FFF2-40B4-BE49-F238E27FC236}">
                <a16:creationId xmlns:a16="http://schemas.microsoft.com/office/drawing/2014/main" id="{8FB37670-1063-4756-89FC-E37A49B70AEB}"/>
              </a:ext>
            </a:extLst>
          </p:cNvPr>
          <p:cNvPicPr>
            <a:picLocks noChangeAspect="1"/>
          </p:cNvPicPr>
          <p:nvPr/>
        </p:nvPicPr>
        <p:blipFill>
          <a:blip r:embed="rId3"/>
          <a:stretch>
            <a:fillRect/>
          </a:stretch>
        </p:blipFill>
        <p:spPr>
          <a:xfrm>
            <a:off x="1356323" y="2398122"/>
            <a:ext cx="5726648" cy="3098308"/>
          </a:xfrm>
          <a:prstGeom prst="rect">
            <a:avLst/>
          </a:prstGeom>
        </p:spPr>
      </p:pic>
    </p:spTree>
    <p:extLst>
      <p:ext uri="{BB962C8B-B14F-4D97-AF65-F5344CB8AC3E}">
        <p14:creationId xmlns:p14="http://schemas.microsoft.com/office/powerpoint/2010/main" val="56241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up)">
                                      <p:cBhvr>
                                        <p:cTn id="10" dur="500"/>
                                        <p:tgtEl>
                                          <p:spTgt spid="5">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up)">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90756A-EE3E-4E9E-9A0D-B9B22DACB93E}"/>
              </a:ext>
            </a:extLst>
          </p:cNvPr>
          <p:cNvSpPr/>
          <p:nvPr/>
        </p:nvSpPr>
        <p:spPr>
          <a:xfrm>
            <a:off x="601013" y="478545"/>
            <a:ext cx="8079347" cy="400110"/>
          </a:xfrm>
          <a:prstGeom prst="rect">
            <a:avLst/>
          </a:prstGeom>
        </p:spPr>
        <p:txBody>
          <a:bodyPr wrap="square">
            <a:spAutoFit/>
          </a:bodyPr>
          <a:lstStyle/>
          <a:p>
            <a:r>
              <a:rPr lang="en-US" sz="2000" b="1" i="1" dirty="0">
                <a:latin typeface="Times-BoldItalic"/>
              </a:rPr>
              <a:t>Example </a:t>
            </a:r>
            <a:r>
              <a:rPr lang="en-US" sz="2000" i="1" dirty="0">
                <a:latin typeface="Times-Italic"/>
              </a:rPr>
              <a:t>Determine the forces in the members of truss shown in Fig.</a:t>
            </a:r>
            <a:endParaRPr lang="en-US" sz="2000" dirty="0"/>
          </a:p>
        </p:txBody>
      </p:sp>
      <p:pic>
        <p:nvPicPr>
          <p:cNvPr id="5" name="Picture 4">
            <a:extLst>
              <a:ext uri="{FF2B5EF4-FFF2-40B4-BE49-F238E27FC236}">
                <a16:creationId xmlns:a16="http://schemas.microsoft.com/office/drawing/2014/main" id="{4B93B888-E897-45D2-8801-F95EB2AF4944}"/>
              </a:ext>
            </a:extLst>
          </p:cNvPr>
          <p:cNvPicPr>
            <a:picLocks noChangeAspect="1"/>
          </p:cNvPicPr>
          <p:nvPr/>
        </p:nvPicPr>
        <p:blipFill>
          <a:blip r:embed="rId2"/>
          <a:stretch>
            <a:fillRect/>
          </a:stretch>
        </p:blipFill>
        <p:spPr>
          <a:xfrm>
            <a:off x="7847594" y="336327"/>
            <a:ext cx="4222958" cy="2677196"/>
          </a:xfrm>
          <a:prstGeom prst="rect">
            <a:avLst/>
          </a:prstGeom>
        </p:spPr>
      </p:pic>
      <p:sp>
        <p:nvSpPr>
          <p:cNvPr id="6" name="Rectangle 5">
            <a:extLst>
              <a:ext uri="{FF2B5EF4-FFF2-40B4-BE49-F238E27FC236}">
                <a16:creationId xmlns:a16="http://schemas.microsoft.com/office/drawing/2014/main" id="{C927C4CF-9EEB-4E9C-8587-8AB62BD81D11}"/>
              </a:ext>
            </a:extLst>
          </p:cNvPr>
          <p:cNvSpPr/>
          <p:nvPr/>
        </p:nvSpPr>
        <p:spPr>
          <a:xfrm>
            <a:off x="519446" y="1170217"/>
            <a:ext cx="6096000" cy="4247317"/>
          </a:xfrm>
          <a:prstGeom prst="rect">
            <a:avLst/>
          </a:prstGeom>
        </p:spPr>
        <p:txBody>
          <a:bodyPr>
            <a:spAutoFit/>
          </a:bodyPr>
          <a:lstStyle/>
          <a:p>
            <a:r>
              <a:rPr lang="en-US" b="1" i="1" dirty="0">
                <a:latin typeface="Times New Roman" panose="02020603050405020304" pitchFamily="18" charset="0"/>
                <a:cs typeface="Times New Roman" panose="02020603050405020304" pitchFamily="18" charset="0"/>
              </a:rPr>
              <a:t>Solution: </a:t>
            </a:r>
          </a:p>
          <a:p>
            <a:r>
              <a:rPr lang="el-GR" dirty="0">
                <a:latin typeface="Times New Roman" panose="02020603050405020304" pitchFamily="18" charset="0"/>
                <a:cs typeface="Times New Roman" panose="02020603050405020304" pitchFamily="18" charset="0"/>
              </a:rPr>
              <a:t>Σ </a:t>
            </a:r>
            <a:r>
              <a:rPr lang="en-US" dirty="0">
                <a:latin typeface="Times New Roman" panose="02020603050405020304" pitchFamily="18" charset="0"/>
                <a:cs typeface="Times New Roman" panose="02020603050405020304" pitchFamily="18" charset="0"/>
              </a:rPr>
              <a:t>Forces in horizontal direction = 0, gives,</a:t>
            </a:r>
          </a:p>
          <a:p>
            <a:pPr algn="ctr"/>
            <a:r>
              <a:rPr lang="en-US" i="1" dirty="0">
                <a:latin typeface="Times New Roman" panose="02020603050405020304" pitchFamily="18" charset="0"/>
                <a:cs typeface="Times New Roman" panose="02020603050405020304" pitchFamily="18" charset="0"/>
              </a:rPr>
              <a:t>H</a:t>
            </a:r>
            <a:r>
              <a:rPr lang="en-US" sz="800" i="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 20 </a:t>
            </a:r>
            <a:r>
              <a:rPr lang="en-US" dirty="0" err="1">
                <a:latin typeface="Times New Roman" panose="02020603050405020304" pitchFamily="18" charset="0"/>
                <a:cs typeface="Times New Roman" panose="02020603050405020304" pitchFamily="18" charset="0"/>
              </a:rPr>
              <a:t>kN</a:t>
            </a:r>
            <a:endParaRPr lang="en-US" dirty="0">
              <a:latin typeface="Times New Roman" panose="02020603050405020304" pitchFamily="18" charset="0"/>
              <a:cs typeface="Times New Roman" panose="02020603050405020304" pitchFamily="18" charset="0"/>
            </a:endParaRPr>
          </a:p>
          <a:p>
            <a:pPr algn="ct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M</a:t>
            </a:r>
            <a:r>
              <a:rPr lang="en-US" sz="800" i="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 0 →</a:t>
            </a:r>
          </a:p>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R</a:t>
            </a:r>
            <a:r>
              <a:rPr lang="en-US" sz="800" i="1" dirty="0">
                <a:latin typeface="Times New Roman" panose="02020603050405020304" pitchFamily="18" charset="0"/>
                <a:cs typeface="Times New Roman" panose="02020603050405020304" pitchFamily="18" charset="0"/>
              </a:rPr>
              <a:t>E </a:t>
            </a:r>
            <a:r>
              <a:rPr lang="en-US" dirty="0">
                <a:latin typeface="Times New Roman" panose="02020603050405020304" pitchFamily="18" charset="0"/>
                <a:cs typeface="Times New Roman" panose="02020603050405020304" pitchFamily="18" charset="0"/>
              </a:rPr>
              <a:t>× 8 + 50 × 4 + 40 × 8 + 20 × 4 + 30 × 4 = 0</a:t>
            </a:r>
          </a:p>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R</a:t>
            </a:r>
            <a:r>
              <a:rPr lang="en-US" sz="800" i="1" dirty="0">
                <a:latin typeface="Times New Roman" panose="02020603050405020304" pitchFamily="18" charset="0"/>
                <a:cs typeface="Times New Roman" panose="02020603050405020304" pitchFamily="18" charset="0"/>
              </a:rPr>
              <a:t>E </a:t>
            </a:r>
            <a:r>
              <a:rPr lang="en-US" dirty="0">
                <a:latin typeface="Times New Roman" panose="02020603050405020304" pitchFamily="18" charset="0"/>
                <a:cs typeface="Times New Roman" panose="02020603050405020304" pitchFamily="18" charset="0"/>
              </a:rPr>
              <a:t>= 90 </a:t>
            </a:r>
            <a:r>
              <a:rPr lang="en-US" dirty="0" err="1">
                <a:latin typeface="Times New Roman" panose="02020603050405020304" pitchFamily="18" charset="0"/>
                <a:cs typeface="Times New Roman" panose="02020603050405020304" pitchFamily="18" charset="0"/>
              </a:rPr>
              <a:t>kN</a:t>
            </a: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V</a:t>
            </a:r>
            <a:r>
              <a:rPr lang="en-US" sz="800" i="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 0, gives</a:t>
            </a:r>
          </a:p>
          <a:p>
            <a:pPr algn="ctr"/>
            <a:r>
              <a:rPr lang="it-IT" i="1" dirty="0">
                <a:latin typeface="Times New Roman" panose="02020603050405020304" pitchFamily="18" charset="0"/>
                <a:cs typeface="Times New Roman" panose="02020603050405020304" pitchFamily="18" charset="0"/>
              </a:rPr>
              <a:t>V</a:t>
            </a:r>
            <a:r>
              <a:rPr lang="it-IT" sz="800" i="1" dirty="0">
                <a:latin typeface="Times New Roman" panose="02020603050405020304" pitchFamily="18" charset="0"/>
                <a:cs typeface="Times New Roman" panose="02020603050405020304" pitchFamily="18" charset="0"/>
              </a:rPr>
              <a:t>A </a:t>
            </a:r>
            <a:r>
              <a:rPr lang="it-IT" dirty="0">
                <a:latin typeface="Times New Roman" panose="02020603050405020304" pitchFamily="18" charset="0"/>
                <a:cs typeface="Times New Roman" panose="02020603050405020304" pitchFamily="18" charset="0"/>
              </a:rPr>
              <a:t>+ </a:t>
            </a:r>
            <a:r>
              <a:rPr lang="it-IT" i="1" dirty="0">
                <a:latin typeface="Times New Roman" panose="02020603050405020304" pitchFamily="18" charset="0"/>
                <a:cs typeface="Times New Roman" panose="02020603050405020304" pitchFamily="18" charset="0"/>
              </a:rPr>
              <a:t>R</a:t>
            </a:r>
            <a:r>
              <a:rPr lang="it-IT" sz="800" i="1" dirty="0">
                <a:latin typeface="Times New Roman" panose="02020603050405020304" pitchFamily="18" charset="0"/>
                <a:cs typeface="Times New Roman" panose="02020603050405020304" pitchFamily="18" charset="0"/>
              </a:rPr>
              <a:t>E </a:t>
            </a:r>
            <a:r>
              <a:rPr lang="it-IT" dirty="0">
                <a:latin typeface="Times New Roman" panose="02020603050405020304" pitchFamily="18" charset="0"/>
                <a:cs typeface="Times New Roman" panose="02020603050405020304" pitchFamily="18" charset="0"/>
              </a:rPr>
              <a:t>= 30 + 50 + 40 + 30</a:t>
            </a:r>
          </a:p>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V</a:t>
            </a:r>
            <a:r>
              <a:rPr lang="en-US" sz="800" i="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 150 – </a:t>
            </a:r>
            <a:r>
              <a:rPr lang="en-US" i="1" dirty="0">
                <a:latin typeface="Times New Roman" panose="02020603050405020304" pitchFamily="18" charset="0"/>
                <a:cs typeface="Times New Roman" panose="02020603050405020304" pitchFamily="18" charset="0"/>
              </a:rPr>
              <a:t>R</a:t>
            </a:r>
            <a:r>
              <a:rPr lang="en-US" sz="800" i="1" dirty="0">
                <a:latin typeface="Times New Roman" panose="02020603050405020304" pitchFamily="18" charset="0"/>
                <a:cs typeface="Times New Roman" panose="02020603050405020304" pitchFamily="18" charset="0"/>
              </a:rPr>
              <a:t>E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150 – 90 = 60 </a:t>
            </a:r>
            <a:r>
              <a:rPr lang="en-US" dirty="0" err="1">
                <a:latin typeface="Times New Roman" panose="02020603050405020304" pitchFamily="18" charset="0"/>
                <a:cs typeface="Times New Roman" panose="02020603050405020304" pitchFamily="18" charset="0"/>
              </a:rPr>
              <a:t>kN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Joint </a:t>
            </a:r>
            <a:r>
              <a:rPr lang="en-US"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AB </a:t>
            </a:r>
            <a:r>
              <a:rPr lang="en-US" dirty="0">
                <a:latin typeface="Times New Roman" panose="02020603050405020304" pitchFamily="18" charset="0"/>
                <a:cs typeface="Times New Roman" panose="02020603050405020304" pitchFamily="18" charset="0"/>
              </a:rPr>
              <a:t>= 60 </a:t>
            </a:r>
            <a:r>
              <a:rPr lang="en-US" dirty="0" err="1">
                <a:latin typeface="Times New Roman" panose="02020603050405020304" pitchFamily="18" charset="0"/>
                <a:cs typeface="Times New Roman" panose="02020603050405020304" pitchFamily="18" charset="0"/>
              </a:rPr>
              <a:t>kN</a:t>
            </a:r>
            <a:r>
              <a:rPr lang="en-US" dirty="0">
                <a:latin typeface="Times New Roman" panose="02020603050405020304" pitchFamily="18" charset="0"/>
                <a:cs typeface="Times New Roman" panose="02020603050405020304" pitchFamily="18" charset="0"/>
              </a:rPr>
              <a:t> (Comp.)</a:t>
            </a:r>
          </a:p>
          <a:p>
            <a:pPr algn="ctr"/>
            <a:r>
              <a:rPr lang="el-GR"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H = 0 →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AF </a:t>
            </a:r>
            <a:r>
              <a:rPr lang="en-US" dirty="0">
                <a:latin typeface="Times New Roman" panose="02020603050405020304" pitchFamily="18" charset="0"/>
                <a:cs typeface="Times New Roman" panose="02020603050405020304" pitchFamily="18" charset="0"/>
              </a:rPr>
              <a:t>= 20 </a:t>
            </a:r>
            <a:r>
              <a:rPr lang="en-US" dirty="0" err="1">
                <a:latin typeface="Times New Roman" panose="02020603050405020304" pitchFamily="18" charset="0"/>
                <a:cs typeface="Times New Roman" panose="02020603050405020304" pitchFamily="18" charset="0"/>
              </a:rPr>
              <a:t>kN</a:t>
            </a:r>
            <a:r>
              <a:rPr lang="en-US" dirty="0">
                <a:latin typeface="Times New Roman" panose="02020603050405020304" pitchFamily="18" charset="0"/>
                <a:cs typeface="Times New Roman" panose="02020603050405020304" pitchFamily="18" charset="0"/>
              </a:rPr>
              <a:t> (Tensile)</a:t>
            </a:r>
          </a:p>
          <a:p>
            <a:r>
              <a:rPr lang="en-US" dirty="0">
                <a:latin typeface="Times New Roman" panose="02020603050405020304" pitchFamily="18" charset="0"/>
                <a:cs typeface="Times New Roman" panose="02020603050405020304" pitchFamily="18" charset="0"/>
              </a:rPr>
              <a:t>Joint </a:t>
            </a:r>
            <a:r>
              <a:rPr lang="en-US" i="1"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gives,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ED </a:t>
            </a:r>
            <a:r>
              <a:rPr lang="en-US" dirty="0">
                <a:latin typeface="Times New Roman" panose="02020603050405020304" pitchFamily="18" charset="0"/>
                <a:cs typeface="Times New Roman" panose="02020603050405020304" pitchFamily="18" charset="0"/>
              </a:rPr>
              <a:t>= 90 </a:t>
            </a:r>
            <a:r>
              <a:rPr lang="en-US" dirty="0" err="1">
                <a:latin typeface="Times New Roman" panose="02020603050405020304" pitchFamily="18" charset="0"/>
                <a:cs typeface="Times New Roman" panose="02020603050405020304" pitchFamily="18" charset="0"/>
              </a:rPr>
              <a:t>kN</a:t>
            </a:r>
            <a:r>
              <a:rPr lang="en-US" dirty="0">
                <a:latin typeface="Times New Roman" panose="02020603050405020304" pitchFamily="18" charset="0"/>
                <a:cs typeface="Times New Roman" panose="02020603050405020304" pitchFamily="18" charset="0"/>
              </a:rPr>
              <a:t> (Comp.)</a:t>
            </a:r>
          </a:p>
          <a:p>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H </a:t>
            </a:r>
            <a:r>
              <a:rPr lang="en-US" dirty="0">
                <a:latin typeface="Times New Roman" panose="02020603050405020304" pitchFamily="18" charset="0"/>
                <a:cs typeface="Times New Roman" panose="02020603050405020304" pitchFamily="18" charset="0"/>
              </a:rPr>
              <a:t>= 0, gives,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EF </a:t>
            </a:r>
            <a:r>
              <a:rPr lang="en-US" dirty="0">
                <a:latin typeface="Times New Roman" panose="02020603050405020304" pitchFamily="18" charset="0"/>
                <a:cs typeface="Times New Roman" panose="02020603050405020304" pitchFamily="18" charset="0"/>
              </a:rPr>
              <a:t>= 0</a:t>
            </a:r>
          </a:p>
        </p:txBody>
      </p:sp>
      <p:pic>
        <p:nvPicPr>
          <p:cNvPr id="7" name="Picture 6">
            <a:extLst>
              <a:ext uri="{FF2B5EF4-FFF2-40B4-BE49-F238E27FC236}">
                <a16:creationId xmlns:a16="http://schemas.microsoft.com/office/drawing/2014/main" id="{6E84125B-C8A2-46F4-8C03-4179735F919C}"/>
              </a:ext>
            </a:extLst>
          </p:cNvPr>
          <p:cNvPicPr>
            <a:picLocks noChangeAspect="1"/>
          </p:cNvPicPr>
          <p:nvPr/>
        </p:nvPicPr>
        <p:blipFill>
          <a:blip r:embed="rId3"/>
          <a:stretch>
            <a:fillRect/>
          </a:stretch>
        </p:blipFill>
        <p:spPr>
          <a:xfrm>
            <a:off x="6432231" y="3148647"/>
            <a:ext cx="2418600" cy="1864619"/>
          </a:xfrm>
          <a:prstGeom prst="rect">
            <a:avLst/>
          </a:prstGeom>
        </p:spPr>
      </p:pic>
      <p:pic>
        <p:nvPicPr>
          <p:cNvPr id="8" name="Picture 7">
            <a:extLst>
              <a:ext uri="{FF2B5EF4-FFF2-40B4-BE49-F238E27FC236}">
                <a16:creationId xmlns:a16="http://schemas.microsoft.com/office/drawing/2014/main" id="{ADFFF4BD-4684-4C5A-914B-853E583C54B1}"/>
              </a:ext>
            </a:extLst>
          </p:cNvPr>
          <p:cNvPicPr>
            <a:picLocks noChangeAspect="1"/>
          </p:cNvPicPr>
          <p:nvPr/>
        </p:nvPicPr>
        <p:blipFill>
          <a:blip r:embed="rId4"/>
          <a:stretch>
            <a:fillRect/>
          </a:stretch>
        </p:blipFill>
        <p:spPr>
          <a:xfrm>
            <a:off x="9637101" y="4152831"/>
            <a:ext cx="1879272" cy="211917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9EB3289-95DB-4720-8129-5E5BD07EC03B}"/>
                  </a:ext>
                </a:extLst>
              </p14:cNvPr>
              <p14:cNvContentPartPr/>
              <p14:nvPr/>
            </p14:nvContentPartPr>
            <p14:xfrm>
              <a:off x="7733160" y="714240"/>
              <a:ext cx="4223880" cy="5483160"/>
            </p14:xfrm>
          </p:contentPart>
        </mc:Choice>
        <mc:Fallback xmlns="">
          <p:pic>
            <p:nvPicPr>
              <p:cNvPr id="2" name="Ink 1">
                <a:extLst>
                  <a:ext uri="{FF2B5EF4-FFF2-40B4-BE49-F238E27FC236}">
                    <a16:creationId xmlns:a16="http://schemas.microsoft.com/office/drawing/2014/main" id="{69EB3289-95DB-4720-8129-5E5BD07EC03B}"/>
                  </a:ext>
                </a:extLst>
              </p:cNvPr>
              <p:cNvPicPr/>
              <p:nvPr/>
            </p:nvPicPr>
            <p:blipFill>
              <a:blip r:embed="rId6"/>
              <a:stretch>
                <a:fillRect/>
              </a:stretch>
            </p:blipFill>
            <p:spPr>
              <a:xfrm>
                <a:off x="7723800" y="704880"/>
                <a:ext cx="4242600" cy="550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169D0F99-DF8A-4DDA-9D61-AB55F3EA4B28}"/>
                  </a:ext>
                </a:extLst>
              </p14:cNvPr>
              <p14:cNvContentPartPr/>
              <p14:nvPr/>
            </p14:nvContentPartPr>
            <p14:xfrm>
              <a:off x="3295080" y="294840"/>
              <a:ext cx="8679960" cy="5268600"/>
            </p14:xfrm>
          </p:contentPart>
        </mc:Choice>
        <mc:Fallback xmlns="">
          <p:pic>
            <p:nvPicPr>
              <p:cNvPr id="3" name="Ink 2">
                <a:extLst>
                  <a:ext uri="{FF2B5EF4-FFF2-40B4-BE49-F238E27FC236}">
                    <a16:creationId xmlns:a16="http://schemas.microsoft.com/office/drawing/2014/main" id="{169D0F99-DF8A-4DDA-9D61-AB55F3EA4B28}"/>
                  </a:ext>
                </a:extLst>
              </p:cNvPr>
              <p:cNvPicPr/>
              <p:nvPr/>
            </p:nvPicPr>
            <p:blipFill>
              <a:blip r:embed="rId8"/>
              <a:stretch>
                <a:fillRect/>
              </a:stretch>
            </p:blipFill>
            <p:spPr>
              <a:xfrm>
                <a:off x="3285720" y="285480"/>
                <a:ext cx="8698680" cy="5287320"/>
              </a:xfrm>
              <a:prstGeom prst="rect">
                <a:avLst/>
              </a:prstGeom>
            </p:spPr>
          </p:pic>
        </mc:Fallback>
      </mc:AlternateContent>
    </p:spTree>
    <p:extLst>
      <p:ext uri="{BB962C8B-B14F-4D97-AF65-F5344CB8AC3E}">
        <p14:creationId xmlns:p14="http://schemas.microsoft.com/office/powerpoint/2010/main" val="84640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wipe(down)">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wipe(down)">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wipe(down)">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wipe(down)">
                                      <p:cBhvr>
                                        <p:cTn id="35" dur="500"/>
                                        <p:tgtEl>
                                          <p:spTgt spid="6">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wipe(down)">
                                      <p:cBhvr>
                                        <p:cTn id="40" dur="500"/>
                                        <p:tgtEl>
                                          <p:spTgt spid="6">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animEffect transition="in" filter="wipe(down)">
                                      <p:cBhvr>
                                        <p:cTn id="45" dur="500"/>
                                        <p:tgtEl>
                                          <p:spTgt spid="6">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circle(in)">
                                      <p:cBhvr>
                                        <p:cTn id="50" dur="20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wipe(left)">
                                      <p:cBhvr>
                                        <p:cTn id="55" dur="500"/>
                                        <p:tgtEl>
                                          <p:spTgt spid="6">
                                            <p:txEl>
                                              <p:pRg st="10" end="10"/>
                                            </p:txEl>
                                          </p:spTgt>
                                        </p:tgtEl>
                                      </p:cBhvr>
                                    </p:animEffect>
                                  </p:childTnLst>
                                </p:cTn>
                              </p:par>
                              <p:par>
                                <p:cTn id="56" presetID="22" presetClass="entr" presetSubtype="8" fill="hold"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wipe(left)">
                                      <p:cBhvr>
                                        <p:cTn id="5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7B38F9-92E4-4798-AE92-E86FB10D70C2}"/>
              </a:ext>
            </a:extLst>
          </p:cNvPr>
          <p:cNvSpPr/>
          <p:nvPr/>
        </p:nvSpPr>
        <p:spPr>
          <a:xfrm>
            <a:off x="549499" y="494592"/>
            <a:ext cx="6096000" cy="923330"/>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Joint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Noting that inclined member is at 45°,</a:t>
            </a:r>
          </a:p>
          <a:p>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gives,</a:t>
            </a:r>
          </a:p>
          <a:p>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BF </a:t>
            </a:r>
            <a:r>
              <a:rPr lang="en-US" dirty="0">
                <a:latin typeface="Times New Roman" panose="02020603050405020304" pitchFamily="18" charset="0"/>
                <a:cs typeface="Times New Roman" panose="02020603050405020304" pitchFamily="18" charset="0"/>
              </a:rPr>
              <a:t>sin 45° – 30 + 60 = 0</a:t>
            </a:r>
          </a:p>
        </p:txBody>
      </p:sp>
      <p:sp>
        <p:nvSpPr>
          <p:cNvPr id="5" name="Rectangle 4">
            <a:extLst>
              <a:ext uri="{FF2B5EF4-FFF2-40B4-BE49-F238E27FC236}">
                <a16:creationId xmlns:a16="http://schemas.microsoft.com/office/drawing/2014/main" id="{DCE0459C-65B8-4BE6-BA65-2EA1391B983D}"/>
              </a:ext>
            </a:extLst>
          </p:cNvPr>
          <p:cNvSpPr/>
          <p:nvPr/>
        </p:nvSpPr>
        <p:spPr>
          <a:xfrm>
            <a:off x="716924" y="1537575"/>
            <a:ext cx="6096000" cy="1200329"/>
          </a:xfrm>
          <a:prstGeom prst="rect">
            <a:avLst/>
          </a:prstGeom>
        </p:spPr>
        <p:txBody>
          <a:bodyPr>
            <a:spAutoFit/>
          </a:bodyPr>
          <a:lstStyle/>
          <a:p>
            <a:pPr algn="ctr"/>
            <a:r>
              <a:rPr lang="en-US" b="1" i="1" dirty="0">
                <a:latin typeface="Times New Roman" panose="02020603050405020304" pitchFamily="18" charset="0"/>
                <a:cs typeface="Times New Roman" panose="02020603050405020304" pitchFamily="18" charset="0"/>
              </a:rPr>
              <a:t>F</a:t>
            </a:r>
            <a:r>
              <a:rPr lang="en-US" sz="800" b="1" i="1" dirty="0">
                <a:latin typeface="Times New Roman" panose="02020603050405020304" pitchFamily="18" charset="0"/>
                <a:cs typeface="Times New Roman" panose="02020603050405020304" pitchFamily="18" charset="0"/>
              </a:rPr>
              <a:t>BF </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42.43 </a:t>
            </a:r>
            <a:r>
              <a:rPr lang="en-US" b="1" dirty="0" err="1">
                <a:latin typeface="Times New Roman" panose="02020603050405020304" pitchFamily="18" charset="0"/>
                <a:cs typeface="Times New Roman" panose="02020603050405020304" pitchFamily="18" charset="0"/>
              </a:rPr>
              <a:t>kN</a:t>
            </a:r>
            <a:r>
              <a:rPr lang="en-US" b="1" dirty="0">
                <a:latin typeface="Times New Roman" panose="02020603050405020304" pitchFamily="18" charset="0"/>
                <a:cs typeface="Times New Roman" panose="02020603050405020304" pitchFamily="18" charset="0"/>
              </a:rPr>
              <a:t> [Tensile]</a:t>
            </a:r>
          </a:p>
          <a:p>
            <a:pPr algn="ctr"/>
            <a:r>
              <a:rPr lang="el-GR"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H = 0, gives</a:t>
            </a:r>
          </a:p>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BC </a:t>
            </a:r>
            <a:r>
              <a:rPr lang="en-US" i="1" dirty="0">
                <a:latin typeface="Times New Roman" panose="02020603050405020304" pitchFamily="18" charset="0"/>
                <a:cs typeface="Times New Roman" panose="02020603050405020304" pitchFamily="18" charset="0"/>
              </a:rPr>
              <a:t>+ F</a:t>
            </a:r>
            <a:r>
              <a:rPr lang="en-US" sz="800" i="1" dirty="0">
                <a:latin typeface="Times New Roman" panose="02020603050405020304" pitchFamily="18" charset="0"/>
                <a:cs typeface="Times New Roman" panose="02020603050405020304" pitchFamily="18" charset="0"/>
              </a:rPr>
              <a:t>BF </a:t>
            </a:r>
            <a:r>
              <a:rPr lang="en-US" dirty="0">
                <a:latin typeface="Times New Roman" panose="02020603050405020304" pitchFamily="18" charset="0"/>
                <a:cs typeface="Times New Roman" panose="02020603050405020304" pitchFamily="18" charset="0"/>
              </a:rPr>
              <a:t>cos 45° = 0</a:t>
            </a:r>
          </a:p>
          <a:p>
            <a:pPr algn="ctr"/>
            <a:r>
              <a:rPr lang="en-US" dirty="0">
                <a:latin typeface="Times New Roman" panose="02020603050405020304" pitchFamily="18" charset="0"/>
                <a:cs typeface="Times New Roman" panose="02020603050405020304" pitchFamily="18" charset="0"/>
              </a:rPr>
              <a:t>or </a:t>
            </a:r>
            <a:r>
              <a:rPr lang="en-US" b="1" i="1" dirty="0">
                <a:latin typeface="Times New Roman" panose="02020603050405020304" pitchFamily="18" charset="0"/>
                <a:cs typeface="Times New Roman" panose="02020603050405020304" pitchFamily="18" charset="0"/>
              </a:rPr>
              <a:t>F</a:t>
            </a:r>
            <a:r>
              <a:rPr lang="en-US" sz="800" b="1" i="1" dirty="0">
                <a:latin typeface="Times New Roman" panose="02020603050405020304" pitchFamily="18" charset="0"/>
                <a:cs typeface="Times New Roman" panose="02020603050405020304" pitchFamily="18" charset="0"/>
              </a:rPr>
              <a:t>BC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42.43 × cos 45° = </a:t>
            </a:r>
            <a:r>
              <a:rPr lang="en-US" b="1" dirty="0">
                <a:latin typeface="Times New Roman" panose="02020603050405020304" pitchFamily="18" charset="0"/>
                <a:cs typeface="Times New Roman" panose="02020603050405020304" pitchFamily="18" charset="0"/>
              </a:rPr>
              <a:t>30 </a:t>
            </a:r>
            <a:r>
              <a:rPr lang="en-US" b="1" dirty="0" err="1">
                <a:latin typeface="Times New Roman" panose="02020603050405020304" pitchFamily="18" charset="0"/>
                <a:cs typeface="Times New Roman" panose="02020603050405020304" pitchFamily="18" charset="0"/>
              </a:rPr>
              <a:t>kN</a:t>
            </a:r>
            <a:r>
              <a:rPr lang="en-US" b="1" dirty="0">
                <a:latin typeface="Times New Roman" panose="02020603050405020304" pitchFamily="18" charset="0"/>
                <a:cs typeface="Times New Roman" panose="02020603050405020304" pitchFamily="18" charset="0"/>
              </a:rPr>
              <a:t> [Comp.]</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2567121-47DA-4BB8-B222-6617E1B5A9BF}"/>
              </a:ext>
            </a:extLst>
          </p:cNvPr>
          <p:cNvPicPr>
            <a:picLocks noChangeAspect="1"/>
          </p:cNvPicPr>
          <p:nvPr/>
        </p:nvPicPr>
        <p:blipFill>
          <a:blip r:embed="rId2"/>
          <a:stretch>
            <a:fillRect/>
          </a:stretch>
        </p:blipFill>
        <p:spPr>
          <a:xfrm>
            <a:off x="9541299" y="90048"/>
            <a:ext cx="2101202" cy="2647856"/>
          </a:xfrm>
          <a:prstGeom prst="rect">
            <a:avLst/>
          </a:prstGeom>
        </p:spPr>
      </p:pic>
      <p:sp>
        <p:nvSpPr>
          <p:cNvPr id="7" name="Rectangle 6">
            <a:extLst>
              <a:ext uri="{FF2B5EF4-FFF2-40B4-BE49-F238E27FC236}">
                <a16:creationId xmlns:a16="http://schemas.microsoft.com/office/drawing/2014/main" id="{FA320484-9987-4918-9B14-DC92150B613C}"/>
              </a:ext>
            </a:extLst>
          </p:cNvPr>
          <p:cNvSpPr/>
          <p:nvPr/>
        </p:nvSpPr>
        <p:spPr>
          <a:xfrm>
            <a:off x="716924" y="3142448"/>
            <a:ext cx="6096000" cy="923330"/>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Joint </a:t>
            </a:r>
            <a:r>
              <a:rPr lang="en-US" i="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gives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CF </a:t>
            </a:r>
            <a:r>
              <a:rPr lang="en-US" dirty="0">
                <a:latin typeface="Times New Roman" panose="02020603050405020304" pitchFamily="18" charset="0"/>
                <a:cs typeface="Times New Roman" panose="02020603050405020304" pitchFamily="18" charset="0"/>
              </a:rPr>
              <a:t>= 50 </a:t>
            </a:r>
            <a:r>
              <a:rPr lang="en-US" dirty="0" err="1">
                <a:latin typeface="Times New Roman" panose="02020603050405020304" pitchFamily="18" charset="0"/>
                <a:cs typeface="Times New Roman" panose="02020603050405020304" pitchFamily="18" charset="0"/>
              </a:rPr>
              <a:t>kN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[Comp.]</a:t>
            </a:r>
          </a:p>
          <a:p>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H </a:t>
            </a:r>
            <a:r>
              <a:rPr lang="en-US" dirty="0">
                <a:latin typeface="Times New Roman" panose="02020603050405020304" pitchFamily="18" charset="0"/>
                <a:cs typeface="Times New Roman" panose="02020603050405020304" pitchFamily="18" charset="0"/>
              </a:rPr>
              <a:t>= 0, gives 30 –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CD </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a:t>
            </a:r>
          </a:p>
          <a:p>
            <a:r>
              <a:rPr lang="en-US" dirty="0">
                <a:latin typeface="Times New Roman" panose="02020603050405020304" pitchFamily="18" charset="0"/>
                <a:cs typeface="Times New Roman" panose="02020603050405020304" pitchFamily="18" charset="0"/>
              </a:rPr>
              <a:t>		or </a:t>
            </a:r>
            <a:r>
              <a:rPr lang="en-US" b="1" i="1" dirty="0">
                <a:latin typeface="Times New Roman" panose="02020603050405020304" pitchFamily="18" charset="0"/>
                <a:cs typeface="Times New Roman" panose="02020603050405020304" pitchFamily="18" charset="0"/>
              </a:rPr>
              <a:t>F</a:t>
            </a:r>
            <a:r>
              <a:rPr lang="en-US" sz="800" b="1" i="1" dirty="0">
                <a:latin typeface="Times New Roman" panose="02020603050405020304" pitchFamily="18" charset="0"/>
                <a:cs typeface="Times New Roman" panose="02020603050405020304" pitchFamily="18" charset="0"/>
              </a:rPr>
              <a:t>CD </a:t>
            </a:r>
            <a:r>
              <a:rPr lang="en-US" b="1" dirty="0">
                <a:latin typeface="Times New Roman" panose="02020603050405020304" pitchFamily="18" charset="0"/>
                <a:cs typeface="Times New Roman" panose="02020603050405020304" pitchFamily="18" charset="0"/>
              </a:rPr>
              <a:t>= 30 </a:t>
            </a:r>
            <a:r>
              <a:rPr lang="en-US" b="1" dirty="0" err="1">
                <a:latin typeface="Times New Roman" panose="02020603050405020304" pitchFamily="18" charset="0"/>
                <a:cs typeface="Times New Roman" panose="02020603050405020304" pitchFamily="18" charset="0"/>
              </a:rPr>
              <a:t>kN</a:t>
            </a:r>
            <a:r>
              <a:rPr lang="en-US" b="1" dirty="0">
                <a:latin typeface="Times New Roman" panose="02020603050405020304" pitchFamily="18" charset="0"/>
                <a:cs typeface="Times New Roman" panose="02020603050405020304" pitchFamily="18" charset="0"/>
              </a:rPr>
              <a:t> [Comp.]</a:t>
            </a: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F833A74-F86D-47E8-A236-2D4310C43056}"/>
              </a:ext>
            </a:extLst>
          </p:cNvPr>
          <p:cNvPicPr>
            <a:picLocks noChangeAspect="1"/>
          </p:cNvPicPr>
          <p:nvPr/>
        </p:nvPicPr>
        <p:blipFill>
          <a:blip r:embed="rId3"/>
          <a:stretch>
            <a:fillRect/>
          </a:stretch>
        </p:blipFill>
        <p:spPr>
          <a:xfrm>
            <a:off x="6364847" y="1241179"/>
            <a:ext cx="2585970" cy="2078012"/>
          </a:xfrm>
          <a:prstGeom prst="rect">
            <a:avLst/>
          </a:prstGeom>
        </p:spPr>
      </p:pic>
      <p:sp>
        <p:nvSpPr>
          <p:cNvPr id="9" name="Rectangle 8">
            <a:extLst>
              <a:ext uri="{FF2B5EF4-FFF2-40B4-BE49-F238E27FC236}">
                <a16:creationId xmlns:a16="http://schemas.microsoft.com/office/drawing/2014/main" id="{AEA3EE17-41E4-43B5-AF99-4C3E8A198148}"/>
              </a:ext>
            </a:extLst>
          </p:cNvPr>
          <p:cNvSpPr/>
          <p:nvPr/>
        </p:nvSpPr>
        <p:spPr>
          <a:xfrm>
            <a:off x="549499" y="4470322"/>
            <a:ext cx="5830442" cy="369332"/>
          </a:xfrm>
          <a:prstGeom prst="rect">
            <a:avLst/>
          </a:prstGeom>
        </p:spPr>
        <p:txBody>
          <a:bodyPr wrap="none">
            <a:spAutoFit/>
          </a:bodyPr>
          <a:lstStyle/>
          <a:p>
            <a:r>
              <a:rPr lang="en-US" dirty="0">
                <a:latin typeface="Times-Roman"/>
              </a:rPr>
              <a:t>Joint </a:t>
            </a:r>
            <a:r>
              <a:rPr lang="en-US" i="1" dirty="0">
                <a:latin typeface="Times-Italic"/>
              </a:rPr>
              <a:t>D</a:t>
            </a:r>
            <a:r>
              <a:rPr lang="en-US" dirty="0">
                <a:latin typeface="Times-Roman"/>
              </a:rPr>
              <a:t>: 		Noting that </a:t>
            </a:r>
            <a:r>
              <a:rPr lang="en-US" i="1" dirty="0">
                <a:latin typeface="Times-Italic"/>
              </a:rPr>
              <a:t>DF </a:t>
            </a:r>
            <a:r>
              <a:rPr lang="en-US" dirty="0">
                <a:latin typeface="Times-Roman"/>
              </a:rPr>
              <a:t>is at 45° as shown in Fig.</a:t>
            </a:r>
            <a:endParaRPr lang="en-US" dirty="0"/>
          </a:p>
        </p:txBody>
      </p:sp>
      <p:pic>
        <p:nvPicPr>
          <p:cNvPr id="10" name="Picture 9">
            <a:extLst>
              <a:ext uri="{FF2B5EF4-FFF2-40B4-BE49-F238E27FC236}">
                <a16:creationId xmlns:a16="http://schemas.microsoft.com/office/drawing/2014/main" id="{C9A64268-AD57-4E69-A31F-FB83435BC14E}"/>
              </a:ext>
            </a:extLst>
          </p:cNvPr>
          <p:cNvPicPr>
            <a:picLocks noChangeAspect="1"/>
          </p:cNvPicPr>
          <p:nvPr/>
        </p:nvPicPr>
        <p:blipFill>
          <a:blip r:embed="rId4"/>
          <a:stretch>
            <a:fillRect/>
          </a:stretch>
        </p:blipFill>
        <p:spPr>
          <a:xfrm>
            <a:off x="7329554" y="3777388"/>
            <a:ext cx="2767482" cy="2124532"/>
          </a:xfrm>
          <a:prstGeom prst="rect">
            <a:avLst/>
          </a:prstGeom>
        </p:spPr>
      </p:pic>
      <p:sp>
        <p:nvSpPr>
          <p:cNvPr id="11" name="Rectangle 10">
            <a:extLst>
              <a:ext uri="{FF2B5EF4-FFF2-40B4-BE49-F238E27FC236}">
                <a16:creationId xmlns:a16="http://schemas.microsoft.com/office/drawing/2014/main" id="{0FBFC1AF-0368-4976-8F42-68DAD9F68F2E}"/>
              </a:ext>
            </a:extLst>
          </p:cNvPr>
          <p:cNvSpPr/>
          <p:nvPr/>
        </p:nvSpPr>
        <p:spPr>
          <a:xfrm>
            <a:off x="758748" y="4868502"/>
            <a:ext cx="6096000" cy="1754326"/>
          </a:xfrm>
          <a:prstGeom prst="rect">
            <a:avLst/>
          </a:prstGeom>
        </p:spPr>
        <p:txBody>
          <a:bodyPr>
            <a:spAutoFit/>
          </a:bodyPr>
          <a:lstStyle/>
          <a:p>
            <a:pPr algn="ctr"/>
            <a:r>
              <a:rPr lang="el-GR" dirty="0">
                <a:latin typeface="Times New Roman" panose="02020603050405020304" pitchFamily="18" charset="0"/>
                <a:cs typeface="Times New Roman" panose="02020603050405020304" pitchFamily="18" charset="0"/>
              </a:rPr>
              <a:t>Σ</a:t>
            </a:r>
            <a:r>
              <a:rPr lang="en-US" i="1"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0 →</a:t>
            </a:r>
          </a:p>
          <a:p>
            <a:pPr algn="ct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F</a:t>
            </a:r>
            <a:r>
              <a:rPr lang="en-US" sz="800" i="1" dirty="0">
                <a:latin typeface="Times New Roman" panose="02020603050405020304" pitchFamily="18" charset="0"/>
                <a:cs typeface="Times New Roman" panose="02020603050405020304" pitchFamily="18" charset="0"/>
              </a:rPr>
              <a:t>DF </a:t>
            </a:r>
            <a:r>
              <a:rPr lang="en-US" dirty="0">
                <a:latin typeface="Times New Roman" panose="02020603050405020304" pitchFamily="18" charset="0"/>
                <a:cs typeface="Times New Roman" panose="02020603050405020304" pitchFamily="18" charset="0"/>
              </a:rPr>
              <a:t>cos 45° + 90 – 40 = 0</a:t>
            </a:r>
          </a:p>
          <a:p>
            <a:pPr algn="ctr"/>
            <a:r>
              <a:rPr lang="en-US" dirty="0">
                <a:latin typeface="Times New Roman" panose="02020603050405020304" pitchFamily="18" charset="0"/>
                <a:cs typeface="Times New Roman" panose="02020603050405020304" pitchFamily="18" charset="0"/>
              </a:rPr>
              <a:t>or </a:t>
            </a:r>
            <a:r>
              <a:rPr lang="en-US" b="1" i="1" dirty="0">
                <a:latin typeface="Times New Roman" panose="02020603050405020304" pitchFamily="18" charset="0"/>
                <a:cs typeface="Times New Roman" panose="02020603050405020304" pitchFamily="18" charset="0"/>
              </a:rPr>
              <a:t>F</a:t>
            </a:r>
            <a:r>
              <a:rPr lang="en-US" sz="800" b="1" i="1" dirty="0">
                <a:latin typeface="Times New Roman" panose="02020603050405020304" pitchFamily="18" charset="0"/>
                <a:cs typeface="Times New Roman" panose="02020603050405020304" pitchFamily="18" charset="0"/>
              </a:rPr>
              <a:t>DF </a:t>
            </a:r>
            <a:r>
              <a:rPr lang="en-US" dirty="0">
                <a:latin typeface="Times New Roman" panose="02020603050405020304" pitchFamily="18" charset="0"/>
                <a:cs typeface="Times New Roman" panose="02020603050405020304" pitchFamily="18" charset="0"/>
              </a:rPr>
              <a:t>=</a:t>
            </a:r>
          </a:p>
          <a:p>
            <a:pPr algn="ctr"/>
            <a:r>
              <a:rPr lang="en-US" dirty="0">
                <a:latin typeface="Times New Roman" panose="02020603050405020304" pitchFamily="18" charset="0"/>
                <a:cs typeface="Times New Roman" panose="02020603050405020304" pitchFamily="18" charset="0"/>
              </a:rPr>
              <a:t>50</a:t>
            </a:r>
          </a:p>
          <a:p>
            <a:pPr algn="ctr"/>
            <a:r>
              <a:rPr lang="en-US" dirty="0">
                <a:latin typeface="Times New Roman" panose="02020603050405020304" pitchFamily="18" charset="0"/>
                <a:cs typeface="Times New Roman" panose="02020603050405020304" pitchFamily="18" charset="0"/>
              </a:rPr>
              <a:t>cos 45°</a:t>
            </a:r>
          </a:p>
          <a:p>
            <a:pPr algn="ct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70.71 </a:t>
            </a:r>
            <a:r>
              <a:rPr lang="en-US" b="1" dirty="0" err="1">
                <a:latin typeface="Times New Roman" panose="02020603050405020304" pitchFamily="18" charset="0"/>
                <a:cs typeface="Times New Roman" panose="02020603050405020304" pitchFamily="18" charset="0"/>
              </a:rPr>
              <a:t>kN</a:t>
            </a:r>
            <a:r>
              <a:rPr lang="en-US" b="1" dirty="0">
                <a:latin typeface="Times New Roman" panose="02020603050405020304" pitchFamily="18" charset="0"/>
                <a:cs typeface="Times New Roman" panose="02020603050405020304" pitchFamily="18" charset="0"/>
              </a:rPr>
              <a:t> [Tensile]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0024B551-C2ED-4434-9732-8F7DACE19EAD}"/>
                  </a:ext>
                </a:extLst>
              </p14:cNvPr>
              <p14:cNvContentPartPr/>
              <p14:nvPr/>
            </p14:nvContentPartPr>
            <p14:xfrm>
              <a:off x="6473880" y="401760"/>
              <a:ext cx="4956480" cy="5644080"/>
            </p14:xfrm>
          </p:contentPart>
        </mc:Choice>
        <mc:Fallback xmlns="">
          <p:pic>
            <p:nvPicPr>
              <p:cNvPr id="2" name="Ink 1">
                <a:extLst>
                  <a:ext uri="{FF2B5EF4-FFF2-40B4-BE49-F238E27FC236}">
                    <a16:creationId xmlns:a16="http://schemas.microsoft.com/office/drawing/2014/main" id="{0024B551-C2ED-4434-9732-8F7DACE19EAD}"/>
                  </a:ext>
                </a:extLst>
              </p:cNvPr>
              <p:cNvPicPr/>
              <p:nvPr/>
            </p:nvPicPr>
            <p:blipFill>
              <a:blip r:embed="rId6"/>
              <a:stretch>
                <a:fillRect/>
              </a:stretch>
            </p:blipFill>
            <p:spPr>
              <a:xfrm>
                <a:off x="6464520" y="392400"/>
                <a:ext cx="4975200" cy="5662800"/>
              </a:xfrm>
              <a:prstGeom prst="rect">
                <a:avLst/>
              </a:prstGeom>
            </p:spPr>
          </p:pic>
        </mc:Fallback>
      </mc:AlternateContent>
    </p:spTree>
    <p:extLst>
      <p:ext uri="{BB962C8B-B14F-4D97-AF65-F5344CB8AC3E}">
        <p14:creationId xmlns:p14="http://schemas.microsoft.com/office/powerpoint/2010/main" val="179310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down)">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wipe(up)">
                                      <p:cBhvr>
                                        <p:cTn id="30" dur="500"/>
                                        <p:tgtEl>
                                          <p:spTgt spid="5">
                                            <p:txEl>
                                              <p:pRg st="1" end="1"/>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wipe(up)">
                                      <p:cBhvr>
                                        <p:cTn id="33" dur="500"/>
                                        <p:tgtEl>
                                          <p:spTgt spid="5">
                                            <p:txEl>
                                              <p:pRg st="2" end="2"/>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wipe(up)">
                                      <p:cBhvr>
                                        <p:cTn id="36" dur="500"/>
                                        <p:tgtEl>
                                          <p:spTgt spid="5">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circle(in)">
                                      <p:cBhvr>
                                        <p:cTn id="41" dur="20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animEffect transition="in" filter="wipe(left)">
                                      <p:cBhvr>
                                        <p:cTn id="46" dur="500"/>
                                        <p:tgtEl>
                                          <p:spTgt spid="7">
                                            <p:txEl>
                                              <p:pRg st="0" end="0"/>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wipe(left)">
                                      <p:cBhvr>
                                        <p:cTn id="49" dur="500"/>
                                        <p:tgtEl>
                                          <p:spTgt spid="7">
                                            <p:txEl>
                                              <p:pRg st="1" end="1"/>
                                            </p:tx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7">
                                            <p:txEl>
                                              <p:pRg st="2" end="2"/>
                                            </p:txEl>
                                          </p:spTgt>
                                        </p:tgtEl>
                                        <p:attrNameLst>
                                          <p:attrName>style.visibility</p:attrName>
                                        </p:attrNameLst>
                                      </p:cBhvr>
                                      <p:to>
                                        <p:strVal val="visible"/>
                                      </p:to>
                                    </p:set>
                                    <p:animEffect transition="in" filter="wipe(left)">
                                      <p:cBhvr>
                                        <p:cTn id="52" dur="500"/>
                                        <p:tgtEl>
                                          <p:spTgt spid="7">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circle(in)">
                                      <p:cBhvr>
                                        <p:cTn id="62" dur="20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1">
                                            <p:txEl>
                                              <p:pRg st="0" end="0"/>
                                            </p:txEl>
                                          </p:spTgt>
                                        </p:tgtEl>
                                        <p:attrNameLst>
                                          <p:attrName>style.visibility</p:attrName>
                                        </p:attrNameLst>
                                      </p:cBhvr>
                                      <p:to>
                                        <p:strVal val="visible"/>
                                      </p:to>
                                    </p:set>
                                    <p:animEffect transition="in" filter="wipe(up)">
                                      <p:cBhvr>
                                        <p:cTn id="67" dur="500"/>
                                        <p:tgtEl>
                                          <p:spTgt spid="11">
                                            <p:txEl>
                                              <p:pRg st="0" end="0"/>
                                            </p:txEl>
                                          </p:spTgt>
                                        </p:tgtEl>
                                      </p:cBhvr>
                                    </p:animEffect>
                                  </p:childTnLst>
                                </p:cTn>
                              </p:par>
                              <p:par>
                                <p:cTn id="68" presetID="22" presetClass="entr" presetSubtype="1" fill="hold" nodeType="withEffect">
                                  <p:stCondLst>
                                    <p:cond delay="0"/>
                                  </p:stCondLst>
                                  <p:childTnLst>
                                    <p:set>
                                      <p:cBhvr>
                                        <p:cTn id="69" dur="1" fill="hold">
                                          <p:stCondLst>
                                            <p:cond delay="0"/>
                                          </p:stCondLst>
                                        </p:cTn>
                                        <p:tgtEl>
                                          <p:spTgt spid="11">
                                            <p:txEl>
                                              <p:pRg st="1" end="1"/>
                                            </p:txEl>
                                          </p:spTgt>
                                        </p:tgtEl>
                                        <p:attrNameLst>
                                          <p:attrName>style.visibility</p:attrName>
                                        </p:attrNameLst>
                                      </p:cBhvr>
                                      <p:to>
                                        <p:strVal val="visible"/>
                                      </p:to>
                                    </p:set>
                                    <p:animEffect transition="in" filter="wipe(up)">
                                      <p:cBhvr>
                                        <p:cTn id="70" dur="500"/>
                                        <p:tgtEl>
                                          <p:spTgt spid="11">
                                            <p:txEl>
                                              <p:pRg st="1" end="1"/>
                                            </p:txEl>
                                          </p:spTgt>
                                        </p:tgtEl>
                                      </p:cBhvr>
                                    </p:animEffect>
                                  </p:childTnLst>
                                </p:cTn>
                              </p:par>
                              <p:par>
                                <p:cTn id="71" presetID="22" presetClass="entr" presetSubtype="1" fill="hold" nodeType="withEffect">
                                  <p:stCondLst>
                                    <p:cond delay="0"/>
                                  </p:stCondLst>
                                  <p:childTnLst>
                                    <p:set>
                                      <p:cBhvr>
                                        <p:cTn id="72" dur="1" fill="hold">
                                          <p:stCondLst>
                                            <p:cond delay="0"/>
                                          </p:stCondLst>
                                        </p:cTn>
                                        <p:tgtEl>
                                          <p:spTgt spid="11">
                                            <p:txEl>
                                              <p:pRg st="2" end="2"/>
                                            </p:txEl>
                                          </p:spTgt>
                                        </p:tgtEl>
                                        <p:attrNameLst>
                                          <p:attrName>style.visibility</p:attrName>
                                        </p:attrNameLst>
                                      </p:cBhvr>
                                      <p:to>
                                        <p:strVal val="visible"/>
                                      </p:to>
                                    </p:set>
                                    <p:animEffect transition="in" filter="wipe(up)">
                                      <p:cBhvr>
                                        <p:cTn id="73" dur="500"/>
                                        <p:tgtEl>
                                          <p:spTgt spid="11">
                                            <p:txEl>
                                              <p:pRg st="2" end="2"/>
                                            </p:txEl>
                                          </p:spTgt>
                                        </p:tgtEl>
                                      </p:cBhvr>
                                    </p:animEffect>
                                  </p:childTnLst>
                                </p:cTn>
                              </p:par>
                              <p:par>
                                <p:cTn id="74" presetID="22" presetClass="entr" presetSubtype="1" fill="hold" nodeType="withEffect">
                                  <p:stCondLst>
                                    <p:cond delay="0"/>
                                  </p:stCondLst>
                                  <p:childTnLst>
                                    <p:set>
                                      <p:cBhvr>
                                        <p:cTn id="75" dur="1" fill="hold">
                                          <p:stCondLst>
                                            <p:cond delay="0"/>
                                          </p:stCondLst>
                                        </p:cTn>
                                        <p:tgtEl>
                                          <p:spTgt spid="11">
                                            <p:txEl>
                                              <p:pRg st="3" end="3"/>
                                            </p:txEl>
                                          </p:spTgt>
                                        </p:tgtEl>
                                        <p:attrNameLst>
                                          <p:attrName>style.visibility</p:attrName>
                                        </p:attrNameLst>
                                      </p:cBhvr>
                                      <p:to>
                                        <p:strVal val="visible"/>
                                      </p:to>
                                    </p:set>
                                    <p:animEffect transition="in" filter="wipe(up)">
                                      <p:cBhvr>
                                        <p:cTn id="76" dur="500"/>
                                        <p:tgtEl>
                                          <p:spTgt spid="11">
                                            <p:txEl>
                                              <p:pRg st="3" end="3"/>
                                            </p:txEl>
                                          </p:spTgt>
                                        </p:tgtEl>
                                      </p:cBhvr>
                                    </p:animEffect>
                                  </p:childTnLst>
                                </p:cTn>
                              </p:par>
                              <p:par>
                                <p:cTn id="77" presetID="22" presetClass="entr" presetSubtype="1" fill="hold" nodeType="withEffect">
                                  <p:stCondLst>
                                    <p:cond delay="0"/>
                                  </p:stCondLst>
                                  <p:childTnLst>
                                    <p:set>
                                      <p:cBhvr>
                                        <p:cTn id="78" dur="1" fill="hold">
                                          <p:stCondLst>
                                            <p:cond delay="0"/>
                                          </p:stCondLst>
                                        </p:cTn>
                                        <p:tgtEl>
                                          <p:spTgt spid="11">
                                            <p:txEl>
                                              <p:pRg st="4" end="4"/>
                                            </p:txEl>
                                          </p:spTgt>
                                        </p:tgtEl>
                                        <p:attrNameLst>
                                          <p:attrName>style.visibility</p:attrName>
                                        </p:attrNameLst>
                                      </p:cBhvr>
                                      <p:to>
                                        <p:strVal val="visible"/>
                                      </p:to>
                                    </p:set>
                                    <p:animEffect transition="in" filter="wipe(up)">
                                      <p:cBhvr>
                                        <p:cTn id="79" dur="500"/>
                                        <p:tgtEl>
                                          <p:spTgt spid="11">
                                            <p:txEl>
                                              <p:pRg st="4" end="4"/>
                                            </p:txEl>
                                          </p:spTgt>
                                        </p:tgtEl>
                                      </p:cBhvr>
                                    </p:animEffect>
                                  </p:childTnLst>
                                </p:cTn>
                              </p:par>
                              <p:par>
                                <p:cTn id="80" presetID="22" presetClass="entr" presetSubtype="1" fill="hold" nodeType="withEffect">
                                  <p:stCondLst>
                                    <p:cond delay="0"/>
                                  </p:stCondLst>
                                  <p:childTnLst>
                                    <p:set>
                                      <p:cBhvr>
                                        <p:cTn id="81" dur="1" fill="hold">
                                          <p:stCondLst>
                                            <p:cond delay="0"/>
                                          </p:stCondLst>
                                        </p:cTn>
                                        <p:tgtEl>
                                          <p:spTgt spid="11">
                                            <p:txEl>
                                              <p:pRg st="5" end="5"/>
                                            </p:txEl>
                                          </p:spTgt>
                                        </p:tgtEl>
                                        <p:attrNameLst>
                                          <p:attrName>style.visibility</p:attrName>
                                        </p:attrNameLst>
                                      </p:cBhvr>
                                      <p:to>
                                        <p:strVal val="visible"/>
                                      </p:to>
                                    </p:set>
                                    <p:animEffect transition="in" filter="wipe(up)">
                                      <p:cBhvr>
                                        <p:cTn id="8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9F803E-3791-42BC-8231-DC4D534532AE}"/>
              </a:ext>
            </a:extLst>
          </p:cNvPr>
          <p:cNvSpPr/>
          <p:nvPr/>
        </p:nvSpPr>
        <p:spPr>
          <a:xfrm>
            <a:off x="683765" y="410982"/>
            <a:ext cx="2762295" cy="369332"/>
          </a:xfrm>
          <a:prstGeom prst="rect">
            <a:avLst/>
          </a:prstGeom>
        </p:spPr>
        <p:txBody>
          <a:bodyPr wrap="none">
            <a:spAutoFit/>
          </a:bodyPr>
          <a:lstStyle/>
          <a:p>
            <a:r>
              <a:rPr lang="en-US" dirty="0">
                <a:latin typeface="Times-Roman"/>
              </a:rPr>
              <a:t>Final result is shown in Fig.</a:t>
            </a:r>
            <a:endParaRPr lang="en-US" dirty="0"/>
          </a:p>
        </p:txBody>
      </p:sp>
      <p:pic>
        <p:nvPicPr>
          <p:cNvPr id="5" name="Picture 4">
            <a:extLst>
              <a:ext uri="{FF2B5EF4-FFF2-40B4-BE49-F238E27FC236}">
                <a16:creationId xmlns:a16="http://schemas.microsoft.com/office/drawing/2014/main" id="{C5DABD95-F229-4B82-9526-7C23D45D0313}"/>
              </a:ext>
            </a:extLst>
          </p:cNvPr>
          <p:cNvPicPr>
            <a:picLocks noChangeAspect="1"/>
          </p:cNvPicPr>
          <p:nvPr/>
        </p:nvPicPr>
        <p:blipFill>
          <a:blip r:embed="rId2"/>
          <a:stretch>
            <a:fillRect/>
          </a:stretch>
        </p:blipFill>
        <p:spPr>
          <a:xfrm>
            <a:off x="3028412" y="1524671"/>
            <a:ext cx="4669945" cy="3150360"/>
          </a:xfrm>
          <a:prstGeom prst="rect">
            <a:avLst/>
          </a:prstGeom>
        </p:spPr>
      </p:pic>
    </p:spTree>
    <p:extLst>
      <p:ext uri="{BB962C8B-B14F-4D97-AF65-F5344CB8AC3E}">
        <p14:creationId xmlns:p14="http://schemas.microsoft.com/office/powerpoint/2010/main" val="37077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DB03-757C-49E4-A323-F99C49437AA6}"/>
              </a:ext>
            </a:extLst>
          </p:cNvPr>
          <p:cNvSpPr>
            <a:spLocks noGrp="1"/>
          </p:cNvSpPr>
          <p:nvPr>
            <p:ph type="title"/>
          </p:nvPr>
        </p:nvSpPr>
        <p:spPr>
          <a:xfrm>
            <a:off x="838200" y="365125"/>
            <a:ext cx="10515600" cy="459123"/>
          </a:xfrm>
        </p:spPr>
        <p:txBody>
          <a:bodyPr>
            <a:normAutofit/>
          </a:bodyPr>
          <a:lstStyle/>
          <a:p>
            <a:r>
              <a:rPr lang="en-US" sz="2400" b="1" i="1" dirty="0">
                <a:latin typeface="Times New Roman" panose="02020603050405020304" pitchFamily="18" charset="0"/>
                <a:cs typeface="Times New Roman" panose="02020603050405020304" pitchFamily="18" charset="0"/>
              </a:rPr>
              <a:t>Example 3.5. </a:t>
            </a:r>
            <a:r>
              <a:rPr lang="en-US" sz="2400" i="1" dirty="0" err="1">
                <a:latin typeface="Times New Roman" panose="02020603050405020304" pitchFamily="18" charset="0"/>
                <a:cs typeface="Times New Roman" panose="02020603050405020304" pitchFamily="18" charset="0"/>
              </a:rPr>
              <a:t>Analyse</a:t>
            </a:r>
            <a:r>
              <a:rPr lang="en-US" sz="2400" i="1" dirty="0">
                <a:latin typeface="Times New Roman" panose="02020603050405020304" pitchFamily="18" charset="0"/>
                <a:cs typeface="Times New Roman" panose="02020603050405020304" pitchFamily="18" charset="0"/>
              </a:rPr>
              <a:t> the truss shown in Fig.</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345A082-973F-45DE-976F-FE9E8559AF2D}"/>
              </a:ext>
            </a:extLst>
          </p:cNvPr>
          <p:cNvPicPr>
            <a:picLocks noChangeAspect="1"/>
          </p:cNvPicPr>
          <p:nvPr/>
        </p:nvPicPr>
        <p:blipFill>
          <a:blip r:embed="rId2"/>
          <a:stretch>
            <a:fillRect/>
          </a:stretch>
        </p:blipFill>
        <p:spPr>
          <a:xfrm>
            <a:off x="7357056" y="434036"/>
            <a:ext cx="2907406" cy="3270832"/>
          </a:xfrm>
          <a:prstGeom prst="rect">
            <a:avLst/>
          </a:prstGeom>
        </p:spPr>
      </p:pic>
    </p:spTree>
    <p:extLst>
      <p:ext uri="{BB962C8B-B14F-4D97-AF65-F5344CB8AC3E}">
        <p14:creationId xmlns:p14="http://schemas.microsoft.com/office/powerpoint/2010/main" val="31305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FBA1-C216-4199-ABE0-148D35D12022}"/>
              </a:ext>
            </a:extLst>
          </p:cNvPr>
          <p:cNvSpPr>
            <a:spLocks noGrp="1"/>
          </p:cNvSpPr>
          <p:nvPr>
            <p:ph type="title"/>
          </p:nvPr>
        </p:nvSpPr>
        <p:spPr>
          <a:xfrm>
            <a:off x="838200" y="365126"/>
            <a:ext cx="10515600" cy="626548"/>
          </a:xfrm>
        </p:spPr>
        <p:txBody>
          <a:bodyPr>
            <a:normAutofit fontScale="90000"/>
          </a:bodyPr>
          <a:lstStyle/>
          <a:p>
            <a:pPr algn="ctr"/>
            <a:r>
              <a:rPr lang="en-US" b="1" i="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 OF SECTION</a:t>
            </a:r>
            <a:endParaRPr lang="en-US" i="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223EB8F-56EE-4F19-8598-A38C2DD94653}"/>
              </a:ext>
            </a:extLst>
          </p:cNvPr>
          <p:cNvSpPr/>
          <p:nvPr/>
        </p:nvSpPr>
        <p:spPr>
          <a:xfrm>
            <a:off x="704045" y="991674"/>
            <a:ext cx="10139966" cy="1477328"/>
          </a:xfrm>
          <a:prstGeom prst="rect">
            <a:avLst/>
          </a:prstGeom>
        </p:spPr>
        <p:txBody>
          <a:bodyPr wrap="square">
            <a:spAutoFit/>
          </a:bodyPr>
          <a:lstStyle/>
          <a:p>
            <a:r>
              <a:rPr lang="en-US" dirty="0">
                <a:latin typeface="Times-Roman"/>
              </a:rPr>
              <a:t>Under the following two conditions the method of section is preferred over the method of joints:</a:t>
            </a:r>
          </a:p>
          <a:p>
            <a:endParaRPr lang="en-US" dirty="0">
              <a:latin typeface="Times-Roman"/>
            </a:endParaRPr>
          </a:p>
          <a:p>
            <a:pPr marL="342900" indent="-342900">
              <a:buAutoNum type="arabicParenBoth"/>
            </a:pPr>
            <a:r>
              <a:rPr lang="en-US" dirty="0">
                <a:latin typeface="Times-Roman"/>
              </a:rPr>
              <a:t>In a large truss in which forces in only few members are required;</a:t>
            </a:r>
          </a:p>
          <a:p>
            <a:endParaRPr lang="en-US" dirty="0">
              <a:latin typeface="Times-Roman"/>
            </a:endParaRPr>
          </a:p>
          <a:p>
            <a:r>
              <a:rPr lang="en-US" dirty="0">
                <a:latin typeface="Times-Roman"/>
              </a:rPr>
              <a:t>(2) In the situation where the method of joints fails to start/proceed with analysis.</a:t>
            </a:r>
            <a:endParaRPr lang="en-US" dirty="0"/>
          </a:p>
        </p:txBody>
      </p:sp>
      <p:sp>
        <p:nvSpPr>
          <p:cNvPr id="5" name="Rectangle 4">
            <a:extLst>
              <a:ext uri="{FF2B5EF4-FFF2-40B4-BE49-F238E27FC236}">
                <a16:creationId xmlns:a16="http://schemas.microsoft.com/office/drawing/2014/main" id="{01059C97-E5D5-4B76-BF6F-DC4D74C8FA76}"/>
              </a:ext>
            </a:extLst>
          </p:cNvPr>
          <p:cNvSpPr/>
          <p:nvPr/>
        </p:nvSpPr>
        <p:spPr>
          <a:xfrm>
            <a:off x="502277" y="3095550"/>
            <a:ext cx="11552348" cy="313932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the method of section, after determining the reactions, a section line is drawn passing through not more than three members in which forces are not known such that the frame is cut into two separate parts.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Each part should be in equilibrium under the action of loads, reactions and forces in the members that are cut by the section line.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Equilibrium of any one of these two parts is considered and the unknown forces in the members cut by the section line are determined.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this method it is an essential condition that the section line should pass through not more than three members in which forces are not known and it should separate the frame into two parts.</a:t>
            </a:r>
          </a:p>
        </p:txBody>
      </p:sp>
    </p:spTree>
    <p:extLst>
      <p:ext uri="{BB962C8B-B14F-4D97-AF65-F5344CB8AC3E}">
        <p14:creationId xmlns:p14="http://schemas.microsoft.com/office/powerpoint/2010/main" val="578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left)">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down)">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down)">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down)">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down)">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4057-910C-45A2-8492-2A3ACCC8A9D5}"/>
              </a:ext>
            </a:extLst>
          </p:cNvPr>
          <p:cNvSpPr>
            <a:spLocks noGrp="1"/>
          </p:cNvSpPr>
          <p:nvPr>
            <p:ph type="title"/>
          </p:nvPr>
        </p:nvSpPr>
        <p:spPr>
          <a:xfrm>
            <a:off x="632138" y="354884"/>
            <a:ext cx="10515600" cy="652306"/>
          </a:xfrm>
        </p:spPr>
        <p:txBody>
          <a:bodyPr>
            <a:normAutofit fontScale="90000"/>
          </a:bodyPr>
          <a:lstStyle/>
          <a:p>
            <a:r>
              <a:rPr lang="en-US" sz="2400" b="1" i="1" dirty="0">
                <a:latin typeface="Times New Roman" panose="02020603050405020304" pitchFamily="18" charset="0"/>
                <a:cs typeface="Times New Roman" panose="02020603050405020304" pitchFamily="18" charset="0"/>
              </a:rPr>
              <a:t>Example. </a:t>
            </a:r>
            <a:r>
              <a:rPr lang="en-US" sz="2400" i="1" dirty="0">
                <a:latin typeface="Times New Roman" panose="02020603050405020304" pitchFamily="18" charset="0"/>
                <a:cs typeface="Times New Roman" panose="02020603050405020304" pitchFamily="18" charset="0"/>
              </a:rPr>
              <a:t>Determine the forces in the members FH, HG and GI in the truss shown in Fig. Each load is 10 </a:t>
            </a:r>
            <a:r>
              <a:rPr lang="en-US" sz="2400" i="1" dirty="0" err="1">
                <a:latin typeface="Times New Roman" panose="02020603050405020304" pitchFamily="18" charset="0"/>
                <a:cs typeface="Times New Roman" panose="02020603050405020304" pitchFamily="18" charset="0"/>
              </a:rPr>
              <a:t>kN</a:t>
            </a:r>
            <a:r>
              <a:rPr lang="en-US" sz="2400" i="1" dirty="0">
                <a:latin typeface="Times New Roman" panose="02020603050405020304" pitchFamily="18" charset="0"/>
                <a:cs typeface="Times New Roman" panose="02020603050405020304" pitchFamily="18" charset="0"/>
              </a:rPr>
              <a:t> and all triangles are equilateral with sides 4 m.</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A1F27A2-B5AB-460B-859E-66CE44E6EF2B}"/>
              </a:ext>
            </a:extLst>
          </p:cNvPr>
          <p:cNvPicPr>
            <a:picLocks noChangeAspect="1"/>
          </p:cNvPicPr>
          <p:nvPr/>
        </p:nvPicPr>
        <p:blipFill>
          <a:blip r:embed="rId2"/>
          <a:stretch>
            <a:fillRect/>
          </a:stretch>
        </p:blipFill>
        <p:spPr>
          <a:xfrm>
            <a:off x="7188826" y="1363349"/>
            <a:ext cx="4577756" cy="1637428"/>
          </a:xfrm>
          <a:prstGeom prst="rect">
            <a:avLst/>
          </a:prstGeom>
        </p:spPr>
      </p:pic>
      <p:sp>
        <p:nvSpPr>
          <p:cNvPr id="3" name="Rectangle 2">
            <a:extLst>
              <a:ext uri="{FF2B5EF4-FFF2-40B4-BE49-F238E27FC236}">
                <a16:creationId xmlns:a16="http://schemas.microsoft.com/office/drawing/2014/main" id="{6519A06A-3E2F-423A-83AA-C7FFF3C2D7C0}"/>
              </a:ext>
            </a:extLst>
          </p:cNvPr>
          <p:cNvSpPr/>
          <p:nvPr/>
        </p:nvSpPr>
        <p:spPr>
          <a:xfrm>
            <a:off x="632138" y="1237985"/>
            <a:ext cx="6361090" cy="2308324"/>
          </a:xfrm>
          <a:prstGeom prst="rect">
            <a:avLst/>
          </a:prstGeom>
        </p:spPr>
        <p:txBody>
          <a:bodyPr wrap="square">
            <a:spAutoFit/>
          </a:bodyPr>
          <a:lstStyle/>
          <a:p>
            <a:r>
              <a:rPr lang="en-US" b="1" i="1" dirty="0">
                <a:latin typeface="Times-BoldItalic"/>
              </a:rPr>
              <a:t>Solution: </a:t>
            </a:r>
            <a:r>
              <a:rPr lang="en-US" dirty="0">
                <a:latin typeface="Times-Roman"/>
              </a:rPr>
              <a:t>Due to symmetry,</a:t>
            </a:r>
          </a:p>
          <a:p>
            <a:r>
              <a:rPr lang="en-US" i="1" dirty="0">
                <a:latin typeface="Times-Italic"/>
              </a:rPr>
              <a:t>		R</a:t>
            </a:r>
            <a:r>
              <a:rPr lang="en-US" sz="800" i="1" dirty="0">
                <a:latin typeface="Times-Italic"/>
              </a:rPr>
              <a:t>A </a:t>
            </a:r>
            <a:r>
              <a:rPr lang="en-US" dirty="0">
                <a:latin typeface="Times-Roman"/>
              </a:rPr>
              <a:t>= </a:t>
            </a:r>
            <a:r>
              <a:rPr lang="en-US" i="1" dirty="0">
                <a:latin typeface="Times-Italic"/>
              </a:rPr>
              <a:t>R</a:t>
            </a:r>
            <a:r>
              <a:rPr lang="en-US" sz="800" dirty="0">
                <a:latin typeface="Times-Roman"/>
              </a:rPr>
              <a:t>0 </a:t>
            </a:r>
            <a:r>
              <a:rPr lang="en-US" dirty="0">
                <a:latin typeface="Times-Roman"/>
              </a:rPr>
              <a:t>=1/2 × 10 × 7 = 35 </a:t>
            </a:r>
            <a:r>
              <a:rPr lang="en-US" dirty="0" err="1">
                <a:latin typeface="Times-Roman"/>
              </a:rPr>
              <a:t>kN</a:t>
            </a:r>
            <a:endParaRPr lang="en-US" dirty="0">
              <a:latin typeface="Times-Roman"/>
            </a:endParaRPr>
          </a:p>
          <a:p>
            <a:endParaRPr lang="en-US" dirty="0">
              <a:latin typeface="Times-Roman"/>
            </a:endParaRPr>
          </a:p>
          <a:p>
            <a:r>
              <a:rPr lang="en-US" dirty="0">
                <a:latin typeface="Times-Roman"/>
              </a:rPr>
              <a:t>Take section (</a:t>
            </a:r>
            <a:r>
              <a:rPr lang="en-US" i="1" dirty="0">
                <a:latin typeface="Times-Italic"/>
              </a:rPr>
              <a:t>A</a:t>
            </a:r>
            <a:r>
              <a:rPr lang="en-US" dirty="0">
                <a:latin typeface="Times-Roman"/>
              </a:rPr>
              <a:t>)–(</a:t>
            </a:r>
            <a:r>
              <a:rPr lang="en-US" i="1" dirty="0">
                <a:latin typeface="Times-Italic"/>
              </a:rPr>
              <a:t>A</a:t>
            </a:r>
            <a:r>
              <a:rPr lang="en-US" dirty="0">
                <a:latin typeface="Times-Roman"/>
              </a:rPr>
              <a:t>), which cuts the members </a:t>
            </a:r>
            <a:r>
              <a:rPr lang="en-US" i="1" dirty="0">
                <a:latin typeface="Times-Italic"/>
              </a:rPr>
              <a:t>FH, GH </a:t>
            </a:r>
            <a:r>
              <a:rPr lang="en-US" dirty="0">
                <a:latin typeface="Times-Roman"/>
              </a:rPr>
              <a:t>and </a:t>
            </a:r>
            <a:r>
              <a:rPr lang="en-US" i="1" dirty="0">
                <a:latin typeface="Times-Italic"/>
              </a:rPr>
              <a:t>GI </a:t>
            </a:r>
            <a:r>
              <a:rPr lang="en-US" dirty="0">
                <a:latin typeface="Times-Roman"/>
              </a:rPr>
              <a:t>and separates the truss into two parts.</a:t>
            </a:r>
          </a:p>
          <a:p>
            <a:endParaRPr lang="en-US" dirty="0">
              <a:latin typeface="Times-Roman"/>
            </a:endParaRPr>
          </a:p>
          <a:p>
            <a:r>
              <a:rPr lang="en-US" dirty="0">
                <a:latin typeface="Times-Roman"/>
              </a:rPr>
              <a:t>Consider the equilibrium of left hand side part as shown in Fig. (Prefer part in which number of forces are less).</a:t>
            </a:r>
            <a:endParaRPr lang="en-US" dirty="0"/>
          </a:p>
        </p:txBody>
      </p:sp>
      <p:pic>
        <p:nvPicPr>
          <p:cNvPr id="5" name="Picture 4">
            <a:extLst>
              <a:ext uri="{FF2B5EF4-FFF2-40B4-BE49-F238E27FC236}">
                <a16:creationId xmlns:a16="http://schemas.microsoft.com/office/drawing/2014/main" id="{C88BFD44-62A5-43C7-A6B0-65A761DF4384}"/>
              </a:ext>
            </a:extLst>
          </p:cNvPr>
          <p:cNvPicPr>
            <a:picLocks noChangeAspect="1"/>
          </p:cNvPicPr>
          <p:nvPr/>
        </p:nvPicPr>
        <p:blipFill>
          <a:blip r:embed="rId3"/>
          <a:stretch>
            <a:fillRect/>
          </a:stretch>
        </p:blipFill>
        <p:spPr>
          <a:xfrm>
            <a:off x="3348909" y="3691468"/>
            <a:ext cx="4147217" cy="243819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E1C4EBB-8A06-475F-B7C4-348396406C80}"/>
                  </a:ext>
                </a:extLst>
              </p14:cNvPr>
              <p14:cNvContentPartPr/>
              <p14:nvPr/>
            </p14:nvContentPartPr>
            <p14:xfrm>
              <a:off x="741240" y="2062800"/>
              <a:ext cx="8840520" cy="2089800"/>
            </p14:xfrm>
          </p:contentPart>
        </mc:Choice>
        <mc:Fallback xmlns="">
          <p:pic>
            <p:nvPicPr>
              <p:cNvPr id="6" name="Ink 5">
                <a:extLst>
                  <a:ext uri="{FF2B5EF4-FFF2-40B4-BE49-F238E27FC236}">
                    <a16:creationId xmlns:a16="http://schemas.microsoft.com/office/drawing/2014/main" id="{0E1C4EBB-8A06-475F-B7C4-348396406C80}"/>
                  </a:ext>
                </a:extLst>
              </p:cNvPr>
              <p:cNvPicPr/>
              <p:nvPr/>
            </p:nvPicPr>
            <p:blipFill>
              <a:blip r:embed="rId5"/>
              <a:stretch>
                <a:fillRect/>
              </a:stretch>
            </p:blipFill>
            <p:spPr>
              <a:xfrm>
                <a:off x="731880" y="2053440"/>
                <a:ext cx="8859240" cy="2108520"/>
              </a:xfrm>
              <a:prstGeom prst="rect">
                <a:avLst/>
              </a:prstGeom>
            </p:spPr>
          </p:pic>
        </mc:Fallback>
      </mc:AlternateContent>
    </p:spTree>
    <p:extLst>
      <p:ext uri="{BB962C8B-B14F-4D97-AF65-F5344CB8AC3E}">
        <p14:creationId xmlns:p14="http://schemas.microsoft.com/office/powerpoint/2010/main" val="37245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99BBEE-7302-4BBF-B5BF-5F35438F5337}"/>
              </a:ext>
            </a:extLst>
          </p:cNvPr>
          <p:cNvSpPr/>
          <p:nvPr/>
        </p:nvSpPr>
        <p:spPr>
          <a:xfrm>
            <a:off x="201148" y="288324"/>
            <a:ext cx="7255720" cy="3231654"/>
          </a:xfrm>
          <a:prstGeom prst="rect">
            <a:avLst/>
          </a:prstGeom>
        </p:spPr>
        <p:txBody>
          <a:bodyPr wrap="square">
            <a:spAutoFit/>
          </a:bodyPr>
          <a:lstStyle/>
          <a:p>
            <a:pPr algn="ctr"/>
            <a:r>
              <a:rPr lang="el-GR" sz="2000" dirty="0">
                <a:latin typeface="Times New Roman" panose="02020603050405020304" pitchFamily="18" charset="0"/>
                <a:cs typeface="Times New Roman" panose="02020603050405020304" pitchFamily="18" charset="0"/>
              </a:rPr>
              <a:t>Σ</a:t>
            </a:r>
            <a:r>
              <a:rPr lang="en-US" sz="2000" i="1" dirty="0">
                <a:latin typeface="Times New Roman" panose="02020603050405020304" pitchFamily="18" charset="0"/>
                <a:cs typeface="Times New Roman" panose="02020603050405020304" pitchFamily="18" charset="0"/>
              </a:rPr>
              <a:t>M</a:t>
            </a:r>
            <a:r>
              <a:rPr lang="en-US" sz="900" i="1" dirty="0">
                <a:latin typeface="Times New Roman" panose="02020603050405020304" pitchFamily="18" charset="0"/>
                <a:cs typeface="Times New Roman" panose="02020603050405020304" pitchFamily="18" charset="0"/>
              </a:rPr>
              <a:t>G </a:t>
            </a:r>
            <a:r>
              <a:rPr lang="en-US" sz="2000" dirty="0">
                <a:latin typeface="Times New Roman" panose="02020603050405020304" pitchFamily="18" charset="0"/>
                <a:cs typeface="Times New Roman" panose="02020603050405020304" pitchFamily="18" charset="0"/>
              </a:rPr>
              <a:t>= 0, gives</a:t>
            </a:r>
          </a:p>
          <a:p>
            <a:pPr algn="ctr"/>
            <a:r>
              <a:rPr lang="sv-SE" sz="2400" i="1" dirty="0">
                <a:latin typeface="Times New Roman" panose="02020603050405020304" pitchFamily="18" charset="0"/>
                <a:cs typeface="Times New Roman" panose="02020603050405020304" pitchFamily="18" charset="0"/>
              </a:rPr>
              <a:t>F</a:t>
            </a:r>
            <a:r>
              <a:rPr lang="sv-SE" sz="1000" i="1" dirty="0">
                <a:latin typeface="Times New Roman" panose="02020603050405020304" pitchFamily="18" charset="0"/>
                <a:cs typeface="Times New Roman" panose="02020603050405020304" pitchFamily="18" charset="0"/>
              </a:rPr>
              <a:t>FH </a:t>
            </a:r>
            <a:r>
              <a:rPr lang="sv-SE" sz="2400" dirty="0">
                <a:latin typeface="Times New Roman" panose="02020603050405020304" pitchFamily="18" charset="0"/>
                <a:cs typeface="Times New Roman" panose="02020603050405020304" pitchFamily="18" charset="0"/>
              </a:rPr>
              <a:t>× 4 sin 60° – 35 × 12 + 10 × 10 + 10 × 6 + 10 × 2 = 0</a:t>
            </a:r>
          </a:p>
          <a:p>
            <a:pPr algn="ctr"/>
            <a:r>
              <a:rPr lang="en-US" sz="2400" b="1" i="1" dirty="0">
                <a:latin typeface="Times New Roman" panose="02020603050405020304" pitchFamily="18" charset="0"/>
                <a:cs typeface="Times New Roman" panose="02020603050405020304" pitchFamily="18" charset="0"/>
              </a:rPr>
              <a:t>F</a:t>
            </a:r>
            <a:r>
              <a:rPr lang="en-US" sz="1000" b="1" i="1" dirty="0">
                <a:latin typeface="Times New Roman" panose="02020603050405020304" pitchFamily="18" charset="0"/>
                <a:cs typeface="Times New Roman" panose="02020603050405020304" pitchFamily="18" charset="0"/>
              </a:rPr>
              <a:t>FH </a:t>
            </a:r>
            <a:r>
              <a:rPr lang="en-US" sz="2400" b="1" dirty="0">
                <a:latin typeface="Times New Roman" panose="02020603050405020304" pitchFamily="18" charset="0"/>
                <a:cs typeface="Times New Roman" panose="02020603050405020304" pitchFamily="18" charset="0"/>
              </a:rPr>
              <a:t>= 69.2820 </a:t>
            </a:r>
            <a:r>
              <a:rPr lang="en-US" sz="2400" b="1" dirty="0" err="1">
                <a:latin typeface="Times New Roman" panose="02020603050405020304" pitchFamily="18" charset="0"/>
                <a:cs typeface="Times New Roman" panose="02020603050405020304" pitchFamily="18" charset="0"/>
              </a:rPr>
              <a:t>kN</a:t>
            </a:r>
            <a:r>
              <a:rPr lang="en-US" sz="2400" b="1" dirty="0">
                <a:latin typeface="Times New Roman" panose="02020603050405020304" pitchFamily="18" charset="0"/>
                <a:cs typeface="Times New Roman" panose="02020603050405020304" pitchFamily="18" charset="0"/>
              </a:rPr>
              <a:t> (Comp.)</a:t>
            </a:r>
          </a:p>
          <a:p>
            <a:pPr algn="ctr"/>
            <a:endParaRPr lang="en-US" b="1" dirty="0">
              <a:latin typeface="Times New Roman" panose="02020603050405020304" pitchFamily="18" charset="0"/>
              <a:cs typeface="Times New Roman" panose="02020603050405020304" pitchFamily="18" charset="0"/>
            </a:endParaRPr>
          </a:p>
          <a:p>
            <a:pPr algn="ctr"/>
            <a:r>
              <a:rPr lang="el-GR" sz="2400" dirty="0">
                <a:latin typeface="Times New Roman" panose="02020603050405020304" pitchFamily="18" charset="0"/>
                <a:cs typeface="Times New Roman" panose="02020603050405020304" pitchFamily="18" charset="0"/>
              </a:rPr>
              <a:t>Σ</a:t>
            </a:r>
            <a:r>
              <a:rPr lang="en-US" sz="2400" i="1" dirty="0">
                <a:latin typeface="Times New Roman" panose="02020603050405020304" pitchFamily="18" charset="0"/>
                <a:cs typeface="Times New Roman" panose="02020603050405020304" pitchFamily="18" charset="0"/>
              </a:rPr>
              <a:t>V </a:t>
            </a:r>
            <a:r>
              <a:rPr lang="en-US" sz="2400" dirty="0">
                <a:latin typeface="Times New Roman" panose="02020603050405020304" pitchFamily="18" charset="0"/>
                <a:cs typeface="Times New Roman" panose="02020603050405020304" pitchFamily="18" charset="0"/>
              </a:rPr>
              <a:t>= 0, gives</a:t>
            </a:r>
          </a:p>
          <a:p>
            <a:pPr algn="ctr"/>
            <a:r>
              <a:rPr lang="sv-SE" sz="2800" i="1" dirty="0">
                <a:latin typeface="Times New Roman" panose="02020603050405020304" pitchFamily="18" charset="0"/>
                <a:cs typeface="Times New Roman" panose="02020603050405020304" pitchFamily="18" charset="0"/>
              </a:rPr>
              <a:t>F</a:t>
            </a:r>
            <a:r>
              <a:rPr lang="sv-SE" sz="1050" i="1" dirty="0">
                <a:latin typeface="Times New Roman" panose="02020603050405020304" pitchFamily="18" charset="0"/>
                <a:cs typeface="Times New Roman" panose="02020603050405020304" pitchFamily="18" charset="0"/>
              </a:rPr>
              <a:t>GH </a:t>
            </a:r>
            <a:r>
              <a:rPr lang="sv-SE" sz="2800" dirty="0">
                <a:latin typeface="Times New Roman" panose="02020603050405020304" pitchFamily="18" charset="0"/>
                <a:cs typeface="Times New Roman" panose="02020603050405020304" pitchFamily="18" charset="0"/>
              </a:rPr>
              <a:t>sin 60° + 10 + 10 + 10 – 35 = 0</a:t>
            </a:r>
          </a:p>
          <a:p>
            <a:pPr algn="ctr"/>
            <a:r>
              <a:rPr lang="en-US" sz="2400" b="1" i="1" dirty="0">
                <a:latin typeface="Times New Roman" panose="02020603050405020304" pitchFamily="18" charset="0"/>
                <a:cs typeface="Times New Roman" panose="02020603050405020304" pitchFamily="18" charset="0"/>
              </a:rPr>
              <a:t>F</a:t>
            </a:r>
            <a:r>
              <a:rPr lang="en-US" sz="1000" b="1" i="1" dirty="0">
                <a:latin typeface="Times New Roman" panose="02020603050405020304" pitchFamily="18" charset="0"/>
                <a:cs typeface="Times New Roman" panose="02020603050405020304" pitchFamily="18" charset="0"/>
              </a:rPr>
              <a:t>GH </a:t>
            </a:r>
            <a:r>
              <a:rPr lang="en-US" sz="2400" b="1" dirty="0">
                <a:latin typeface="Times New Roman" panose="02020603050405020304" pitchFamily="18" charset="0"/>
                <a:cs typeface="Times New Roman" panose="02020603050405020304" pitchFamily="18" charset="0"/>
              </a:rPr>
              <a:t>= 5.7735 </a:t>
            </a:r>
            <a:r>
              <a:rPr lang="en-US" sz="2400" b="1" dirty="0" err="1">
                <a:latin typeface="Times New Roman" panose="02020603050405020304" pitchFamily="18" charset="0"/>
                <a:cs typeface="Times New Roman" panose="02020603050405020304" pitchFamily="18" charset="0"/>
              </a:rPr>
              <a:t>kN</a:t>
            </a:r>
            <a:r>
              <a:rPr lang="en-US" sz="2400" b="1" dirty="0">
                <a:latin typeface="Times New Roman" panose="02020603050405020304" pitchFamily="18" charset="0"/>
                <a:cs typeface="Times New Roman" panose="02020603050405020304" pitchFamily="18" charset="0"/>
              </a:rPr>
              <a:t> (Comp.)</a:t>
            </a:r>
          </a:p>
          <a:p>
            <a:pPr algn="ctr"/>
            <a:endParaRPr lang="en-US" b="1" dirty="0">
              <a:latin typeface="Times New Roman" panose="02020603050405020304" pitchFamily="18" charset="0"/>
              <a:cs typeface="Times New Roman" panose="02020603050405020304" pitchFamily="18" charset="0"/>
            </a:endParaRPr>
          </a:p>
          <a:p>
            <a:pPr algn="ctr"/>
            <a:r>
              <a:rPr lang="el-GR" sz="2400" dirty="0">
                <a:latin typeface="Times New Roman" panose="02020603050405020304" pitchFamily="18" charset="0"/>
                <a:cs typeface="Times New Roman" panose="02020603050405020304" pitchFamily="18" charset="0"/>
              </a:rPr>
              <a:t>Σ </a:t>
            </a:r>
            <a:r>
              <a:rPr lang="en-US" sz="2400" i="1" dirty="0">
                <a:latin typeface="Times New Roman" panose="02020603050405020304" pitchFamily="18" charset="0"/>
                <a:cs typeface="Times New Roman" panose="02020603050405020304" pitchFamily="18" charset="0"/>
              </a:rPr>
              <a:t>H </a:t>
            </a:r>
            <a:r>
              <a:rPr lang="en-US" sz="2400" dirty="0">
                <a:latin typeface="Times New Roman" panose="02020603050405020304" pitchFamily="18" charset="0"/>
                <a:cs typeface="Times New Roman" panose="02020603050405020304" pitchFamily="18" charset="0"/>
              </a:rPr>
              <a:t>= 0, gives</a:t>
            </a:r>
          </a:p>
        </p:txBody>
      </p:sp>
      <p:pic>
        <p:nvPicPr>
          <p:cNvPr id="5" name="Picture 4">
            <a:extLst>
              <a:ext uri="{FF2B5EF4-FFF2-40B4-BE49-F238E27FC236}">
                <a16:creationId xmlns:a16="http://schemas.microsoft.com/office/drawing/2014/main" id="{C0F62A6F-8CEE-4CFE-83CA-055FDBD1D317}"/>
              </a:ext>
            </a:extLst>
          </p:cNvPr>
          <p:cNvPicPr>
            <a:picLocks noChangeAspect="1"/>
          </p:cNvPicPr>
          <p:nvPr/>
        </p:nvPicPr>
        <p:blipFill>
          <a:blip r:embed="rId2"/>
          <a:stretch>
            <a:fillRect/>
          </a:stretch>
        </p:blipFill>
        <p:spPr>
          <a:xfrm>
            <a:off x="7573179" y="639175"/>
            <a:ext cx="4147217" cy="2438199"/>
          </a:xfrm>
          <a:prstGeom prst="rect">
            <a:avLst/>
          </a:prstGeom>
        </p:spPr>
      </p:pic>
      <p:sp>
        <p:nvSpPr>
          <p:cNvPr id="6" name="Rectangle 5">
            <a:extLst>
              <a:ext uri="{FF2B5EF4-FFF2-40B4-BE49-F238E27FC236}">
                <a16:creationId xmlns:a16="http://schemas.microsoft.com/office/drawing/2014/main" id="{CE9B4CE3-AB11-455F-839B-F4096EDF04CB}"/>
              </a:ext>
            </a:extLst>
          </p:cNvPr>
          <p:cNvSpPr/>
          <p:nvPr/>
        </p:nvSpPr>
        <p:spPr>
          <a:xfrm>
            <a:off x="781008" y="3427645"/>
            <a:ext cx="6096000" cy="1200329"/>
          </a:xfrm>
          <a:prstGeom prst="rect">
            <a:avLst/>
          </a:prstGeom>
        </p:spPr>
        <p:txBody>
          <a:bodyPr>
            <a:spAutoFit/>
          </a:bodyPr>
          <a:lstStyle/>
          <a:p>
            <a:pPr algn="ctr"/>
            <a:r>
              <a:rPr lang="en-US" sz="2400" i="1" dirty="0">
                <a:latin typeface="Times-Italic"/>
              </a:rPr>
              <a:t>F</a:t>
            </a:r>
            <a:r>
              <a:rPr lang="en-US" sz="1000" i="1" dirty="0">
                <a:latin typeface="Times-Italic"/>
              </a:rPr>
              <a:t>GI </a:t>
            </a:r>
            <a:r>
              <a:rPr lang="en-US" sz="2400" i="1" dirty="0">
                <a:latin typeface="Times-Italic"/>
              </a:rPr>
              <a:t>– F</a:t>
            </a:r>
            <a:r>
              <a:rPr lang="en-US" sz="1000" i="1" dirty="0">
                <a:latin typeface="Times-Italic"/>
              </a:rPr>
              <a:t>FH </a:t>
            </a:r>
            <a:r>
              <a:rPr lang="en-US" sz="2400" i="1" dirty="0">
                <a:latin typeface="Times-Italic"/>
              </a:rPr>
              <a:t>– F</a:t>
            </a:r>
            <a:r>
              <a:rPr lang="en-US" sz="1000" i="1" dirty="0">
                <a:latin typeface="Times-Italic"/>
              </a:rPr>
              <a:t>GH </a:t>
            </a:r>
            <a:r>
              <a:rPr lang="en-US" sz="2400" dirty="0">
                <a:latin typeface="Times-Roman"/>
              </a:rPr>
              <a:t>cos 60° = 0</a:t>
            </a:r>
          </a:p>
          <a:p>
            <a:pPr algn="ctr"/>
            <a:r>
              <a:rPr lang="it-IT" sz="2400" b="1" i="1" dirty="0">
                <a:latin typeface="Times-BoldItalic"/>
              </a:rPr>
              <a:t>F</a:t>
            </a:r>
            <a:r>
              <a:rPr lang="it-IT" sz="1000" b="1" i="1" dirty="0">
                <a:latin typeface="Times-BoldItalic"/>
              </a:rPr>
              <a:t>GI </a:t>
            </a:r>
            <a:r>
              <a:rPr lang="it-IT" sz="2400" dirty="0">
                <a:latin typeface="Times-Roman"/>
              </a:rPr>
              <a:t>= 69.2820 + 5.7735 cos 60°</a:t>
            </a:r>
          </a:p>
          <a:p>
            <a:pPr algn="ctr"/>
            <a:r>
              <a:rPr lang="en-US" sz="2400" b="1" dirty="0">
                <a:latin typeface="Times-Bold"/>
              </a:rPr>
              <a:t>= 72.1688 </a:t>
            </a:r>
            <a:r>
              <a:rPr lang="en-US" sz="2400" b="1" dirty="0" err="1">
                <a:latin typeface="Times-Bold"/>
              </a:rPr>
              <a:t>kN</a:t>
            </a:r>
            <a:r>
              <a:rPr lang="en-US" sz="2400" b="1" dirty="0">
                <a:latin typeface="Times-Bold"/>
              </a:rPr>
              <a:t> (Tension)</a:t>
            </a:r>
            <a:endParaRPr lang="en-US" sz="24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6BB70D4-96BA-4DCF-B15C-73D3604E45B5}"/>
                  </a:ext>
                </a:extLst>
              </p14:cNvPr>
              <p14:cNvContentPartPr/>
              <p14:nvPr/>
            </p14:nvContentPartPr>
            <p14:xfrm>
              <a:off x="178560" y="857160"/>
              <a:ext cx="11502000" cy="3920760"/>
            </p14:xfrm>
          </p:contentPart>
        </mc:Choice>
        <mc:Fallback xmlns="">
          <p:pic>
            <p:nvPicPr>
              <p:cNvPr id="2" name="Ink 1">
                <a:extLst>
                  <a:ext uri="{FF2B5EF4-FFF2-40B4-BE49-F238E27FC236}">
                    <a16:creationId xmlns:a16="http://schemas.microsoft.com/office/drawing/2014/main" id="{56BB70D4-96BA-4DCF-B15C-73D3604E45B5}"/>
                  </a:ext>
                </a:extLst>
              </p:cNvPr>
              <p:cNvPicPr/>
              <p:nvPr/>
            </p:nvPicPr>
            <p:blipFill>
              <a:blip r:embed="rId4"/>
              <a:stretch>
                <a:fillRect/>
              </a:stretch>
            </p:blipFill>
            <p:spPr>
              <a:xfrm>
                <a:off x="169200" y="847800"/>
                <a:ext cx="11520720" cy="3939480"/>
              </a:xfrm>
              <a:prstGeom prst="rect">
                <a:avLst/>
              </a:prstGeom>
            </p:spPr>
          </p:pic>
        </mc:Fallback>
      </mc:AlternateContent>
    </p:spTree>
    <p:extLst>
      <p:ext uri="{BB962C8B-B14F-4D97-AF65-F5344CB8AC3E}">
        <p14:creationId xmlns:p14="http://schemas.microsoft.com/office/powerpoint/2010/main" val="105552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down)">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left)">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wipe(left)">
                                      <p:cBhvr>
                                        <p:cTn id="32" dur="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wipe(left)">
                                      <p:cBhvr>
                                        <p:cTn id="37" dur="500"/>
                                        <p:tgtEl>
                                          <p:spTgt spid="6">
                                            <p:txEl>
                                              <p:pRg st="1" end="1"/>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wipe(left)">
                                      <p:cBhvr>
                                        <p:cTn id="4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4AF8-2E3F-4537-84D4-4A074E2436B9}"/>
              </a:ext>
            </a:extLst>
          </p:cNvPr>
          <p:cNvSpPr>
            <a:spLocks noGrp="1"/>
          </p:cNvSpPr>
          <p:nvPr>
            <p:ph type="ctrTitle"/>
          </p:nvPr>
        </p:nvSpPr>
        <p:spPr>
          <a:xfrm>
            <a:off x="841248" y="448056"/>
            <a:ext cx="10515600" cy="427707"/>
          </a:xfrm>
        </p:spPr>
        <p:txBody>
          <a:bodyPr>
            <a:normAutofit fontScale="90000"/>
          </a:bodyPr>
          <a:lstStyle/>
          <a:p>
            <a:r>
              <a:rPr lang="en-US" sz="3200" b="1" u="sng" dirty="0">
                <a:solidFill>
                  <a:schemeClr val="accent4">
                    <a:lumMod val="75000"/>
                  </a:schemeClr>
                </a:solidFill>
                <a:latin typeface="Times New Roman" panose="02020603050405020304" pitchFamily="18" charset="0"/>
                <a:cs typeface="Times New Roman" panose="02020603050405020304" pitchFamily="18" charset="0"/>
              </a:rPr>
              <a:t>IDEALIZATION IN MECHANICS</a:t>
            </a:r>
            <a:endParaRPr lang="en-US" sz="3200" u="sng"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930C95E-C875-4A88-A6EC-DFF7828991E1}"/>
              </a:ext>
            </a:extLst>
          </p:cNvPr>
          <p:cNvSpPr>
            <a:spLocks noGrp="1"/>
          </p:cNvSpPr>
          <p:nvPr>
            <p:ph type="subTitle" idx="1"/>
          </p:nvPr>
        </p:nvSpPr>
        <p:spPr/>
        <p:txBody>
          <a:bodyPr/>
          <a:lstStyle/>
          <a:p>
            <a:endParaRPr lang="en-US" dirty="0"/>
          </a:p>
        </p:txBody>
      </p:sp>
      <p:sp>
        <p:nvSpPr>
          <p:cNvPr id="4" name="Rectangle 3">
            <a:extLst>
              <a:ext uri="{FF2B5EF4-FFF2-40B4-BE49-F238E27FC236}">
                <a16:creationId xmlns:a16="http://schemas.microsoft.com/office/drawing/2014/main" id="{D7EF16FA-5A2F-4F9E-8EA8-9E399597BA6E}"/>
              </a:ext>
            </a:extLst>
          </p:cNvPr>
          <p:cNvSpPr/>
          <p:nvPr/>
        </p:nvSpPr>
        <p:spPr>
          <a:xfrm>
            <a:off x="541957" y="885342"/>
            <a:ext cx="11108085" cy="1261884"/>
          </a:xfrm>
          <a:prstGeom prst="rect">
            <a:avLst/>
          </a:prstGeom>
        </p:spPr>
        <p:txBody>
          <a:bodyPr wrap="square">
            <a:spAutoFit/>
          </a:bodyPr>
          <a:lstStyle/>
          <a:p>
            <a:r>
              <a:rPr lang="en-US" sz="2800" b="1" dirty="0" err="1">
                <a:solidFill>
                  <a:srgbClr val="0070C1"/>
                </a:solidFill>
                <a:latin typeface="Times New Roman" panose="02020603050405020304" pitchFamily="18" charset="0"/>
                <a:cs typeface="Times New Roman" panose="02020603050405020304" pitchFamily="18" charset="0"/>
              </a:rPr>
              <a:t>Particle:</a:t>
            </a:r>
            <a:r>
              <a:rPr lang="en-US" sz="2400" dirty="0" err="1">
                <a:latin typeface="Times New Roman" panose="02020603050405020304" pitchFamily="18" charset="0"/>
                <a:cs typeface="Times New Roman" panose="02020603050405020304" pitchFamily="18" charset="0"/>
              </a:rPr>
              <a:t>is</a:t>
            </a:r>
            <a:r>
              <a:rPr lang="en-US" sz="2400" dirty="0">
                <a:latin typeface="Times New Roman" panose="02020603050405020304" pitchFamily="18" charset="0"/>
                <a:cs typeface="Times New Roman" panose="02020603050405020304" pitchFamily="18" charset="0"/>
              </a:rPr>
              <a:t> a body of negligible dimensions. In the mathematical sense, a particle is a body whose dimensions are considered to be near zero so that we may analyze it as a mass concentrated at a point.</a:t>
            </a:r>
            <a:r>
              <a:rPr lang="en-US" dirty="0"/>
              <a:t> </a:t>
            </a:r>
            <a:r>
              <a:rPr lang="en-US" sz="2400" dirty="0">
                <a:latin typeface="Times New Roman" panose="02020603050405020304" pitchFamily="18" charset="0"/>
                <a:cs typeface="Times New Roman" panose="02020603050405020304" pitchFamily="18" charset="0"/>
              </a:rPr>
              <a:t>A particle has mass but no shape and dimensions.</a:t>
            </a:r>
          </a:p>
        </p:txBody>
      </p:sp>
      <p:sp>
        <p:nvSpPr>
          <p:cNvPr id="5" name="Rectangle 4">
            <a:extLst>
              <a:ext uri="{FF2B5EF4-FFF2-40B4-BE49-F238E27FC236}">
                <a16:creationId xmlns:a16="http://schemas.microsoft.com/office/drawing/2014/main" id="{DC310A62-8013-4149-846D-58535D84DB30}"/>
              </a:ext>
            </a:extLst>
          </p:cNvPr>
          <p:cNvSpPr/>
          <p:nvPr/>
        </p:nvSpPr>
        <p:spPr>
          <a:xfrm>
            <a:off x="541957" y="2450133"/>
            <a:ext cx="11499971" cy="1261884"/>
          </a:xfrm>
          <a:prstGeom prst="rect">
            <a:avLst/>
          </a:prstGeom>
        </p:spPr>
        <p:txBody>
          <a:bodyPr wrap="square">
            <a:spAutoFit/>
          </a:bodyPr>
          <a:lstStyle/>
          <a:p>
            <a:r>
              <a:rPr lang="en-US" sz="2800" b="1" dirty="0">
                <a:solidFill>
                  <a:srgbClr val="0070C1"/>
                </a:solidFill>
                <a:latin typeface="Times New Roman" panose="02020603050405020304" pitchFamily="18" charset="0"/>
                <a:cs typeface="Times New Roman" panose="02020603050405020304" pitchFamily="18" charset="0"/>
              </a:rPr>
              <a:t>Rigid Body: </a:t>
            </a:r>
            <a:r>
              <a:rPr lang="en-US" sz="2400" dirty="0">
                <a:solidFill>
                  <a:srgbClr val="000000"/>
                </a:solidFill>
                <a:latin typeface="Times New Roman" panose="02020603050405020304" pitchFamily="18" charset="0"/>
                <a:cs typeface="Times New Roman" panose="02020603050405020304" pitchFamily="18" charset="0"/>
              </a:rPr>
              <a:t>is an idealized body composed of a large number of particles all of which always remain at fixed distances from each other.</a:t>
            </a:r>
            <a:r>
              <a:rPr lang="en-US" sz="2400" dirty="0">
                <a:latin typeface="Times New Roman" panose="02020603050405020304" pitchFamily="18" charset="0"/>
                <a:cs typeface="Times New Roman" panose="02020603050405020304" pitchFamily="18" charset="0"/>
              </a:rPr>
              <a:t> A rigid body is assumed to undergo no deformation under the action of applied forces.</a:t>
            </a:r>
          </a:p>
        </p:txBody>
      </p:sp>
      <p:sp>
        <p:nvSpPr>
          <p:cNvPr id="6" name="Rectangle 5">
            <a:extLst>
              <a:ext uri="{FF2B5EF4-FFF2-40B4-BE49-F238E27FC236}">
                <a16:creationId xmlns:a16="http://schemas.microsoft.com/office/drawing/2014/main" id="{822BE56D-201F-4869-BD60-4CB7ADE2AB58}"/>
              </a:ext>
            </a:extLst>
          </p:cNvPr>
          <p:cNvSpPr/>
          <p:nvPr/>
        </p:nvSpPr>
        <p:spPr>
          <a:xfrm>
            <a:off x="541956" y="3836964"/>
            <a:ext cx="10808795" cy="1261884"/>
          </a:xfrm>
          <a:prstGeom prst="rect">
            <a:avLst/>
          </a:prstGeom>
        </p:spPr>
        <p:txBody>
          <a:bodyPr wrap="square">
            <a:spAutoFit/>
          </a:bodyPr>
          <a:lstStyle/>
          <a:p>
            <a:r>
              <a:rPr lang="en-US" sz="2800" b="1" dirty="0">
                <a:solidFill>
                  <a:srgbClr val="0070C1"/>
                </a:solidFill>
                <a:latin typeface="Times New Roman" panose="02020603050405020304" pitchFamily="18" charset="0"/>
                <a:cs typeface="Times New Roman" panose="02020603050405020304" pitchFamily="18" charset="0"/>
              </a:rPr>
              <a:t>Point Force</a:t>
            </a:r>
            <a:r>
              <a:rPr lang="en-US" b="1" dirty="0">
                <a:solidFill>
                  <a:srgbClr val="0070C1"/>
                </a:solidFill>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is an idealized force assumed to act at a point on a body. A constant force exerted on a body by another is actually distributed over the area of contact between two bodies.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2601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500E-D8A8-4496-B90E-6B8617133A34}"/>
              </a:ext>
            </a:extLst>
          </p:cNvPr>
          <p:cNvSpPr>
            <a:spLocks noGrp="1"/>
          </p:cNvSpPr>
          <p:nvPr>
            <p:ph type="ctrTitle"/>
          </p:nvPr>
        </p:nvSpPr>
        <p:spPr>
          <a:xfrm>
            <a:off x="841248" y="875763"/>
            <a:ext cx="10515600" cy="270456"/>
          </a:xfrm>
        </p:spPr>
        <p:txBody>
          <a:bodyPr>
            <a:normAutofit fontScale="90000"/>
          </a:bodyPr>
          <a:lstStyle/>
          <a:p>
            <a:pPr algn="ctr"/>
            <a:r>
              <a:rPr lang="en-US" sz="2400" b="1" i="1" u="sng" dirty="0">
                <a:solidFill>
                  <a:srgbClr val="FF0000"/>
                </a:solidFill>
                <a:latin typeface="Times New Roman" panose="02020603050405020304" pitchFamily="18" charset="0"/>
                <a:cs typeface="Times New Roman" panose="02020603050405020304" pitchFamily="18" charset="0"/>
              </a:rPr>
              <a:t>LAWS OF MECHANICS</a:t>
            </a:r>
            <a:br>
              <a:rPr lang="en-US" sz="2400" b="1"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30CA2ED-43E3-4921-9FDC-0280CD06C3B6}"/>
              </a:ext>
            </a:extLst>
          </p:cNvPr>
          <p:cNvSpPr/>
          <p:nvPr/>
        </p:nvSpPr>
        <p:spPr>
          <a:xfrm>
            <a:off x="515155" y="1305342"/>
            <a:ext cx="11178862" cy="1200329"/>
          </a:xfrm>
          <a:prstGeom prst="rect">
            <a:avLst/>
          </a:prstGeom>
        </p:spPr>
        <p:txBody>
          <a:bodyPr wrap="square">
            <a:spAutoFit/>
          </a:bodyPr>
          <a:lstStyle/>
          <a:p>
            <a:r>
              <a:rPr lang="en-US" b="1" dirty="0">
                <a:latin typeface="ComicSansMS,Bold"/>
              </a:rPr>
              <a:t>								   _	     _ 													  _</a:t>
            </a:r>
          </a:p>
          <a:p>
            <a:pPr marL="342900" indent="-342900">
              <a:buAutoNum type="arabicParenR"/>
            </a:pPr>
            <a:r>
              <a:rPr lang="en-US" b="1" dirty="0">
                <a:latin typeface="ComicSansMS,Bold"/>
              </a:rPr>
              <a:t>The Parallelogram Law: </a:t>
            </a:r>
            <a:r>
              <a:rPr lang="en-US" dirty="0">
                <a:latin typeface="ComicSansMS"/>
              </a:rPr>
              <a:t>Two vectors </a:t>
            </a:r>
            <a:r>
              <a:rPr lang="en-US" i="1" dirty="0">
                <a:latin typeface="TimesNewRoman,Italic"/>
              </a:rPr>
              <a:t>A</a:t>
            </a:r>
            <a:r>
              <a:rPr lang="en-US" dirty="0">
                <a:latin typeface="MTExtra"/>
              </a:rPr>
              <a:t> </a:t>
            </a:r>
            <a:r>
              <a:rPr lang="en-US" dirty="0">
                <a:latin typeface="ComicSansMS"/>
              </a:rPr>
              <a:t>and </a:t>
            </a:r>
            <a:r>
              <a:rPr lang="en-US" i="1" dirty="0">
                <a:latin typeface="TimesNewRoman,Italic"/>
              </a:rPr>
              <a:t>B </a:t>
            </a:r>
            <a:r>
              <a:rPr lang="en-US" dirty="0">
                <a:latin typeface="ComicSansMS"/>
              </a:rPr>
              <a:t>, treated as free vectors, can be replaced by their equivalent </a:t>
            </a:r>
            <a:r>
              <a:rPr lang="en-US" i="1" dirty="0">
                <a:latin typeface="TimesNewRoman,Italic"/>
              </a:rPr>
              <a:t>R</a:t>
            </a:r>
            <a:r>
              <a:rPr lang="en-US" dirty="0">
                <a:latin typeface="MTExtra"/>
              </a:rPr>
              <a:t> </a:t>
            </a:r>
            <a:r>
              <a:rPr lang="en-US" dirty="0">
                <a:latin typeface="ComicSansMS"/>
              </a:rPr>
              <a:t>,which </a:t>
            </a:r>
          </a:p>
          <a:p>
            <a:r>
              <a:rPr lang="en-US" dirty="0">
                <a:latin typeface="ComicSansMS"/>
              </a:rPr>
              <a:t>								              _          _</a:t>
            </a:r>
          </a:p>
          <a:p>
            <a:r>
              <a:rPr lang="en-US" dirty="0">
                <a:latin typeface="ComicSansMS"/>
              </a:rPr>
              <a:t>is the diagonal of the parallelogram formed by </a:t>
            </a:r>
            <a:r>
              <a:rPr lang="en-US" i="1" dirty="0">
                <a:latin typeface="TimesNewRoman,Italic"/>
              </a:rPr>
              <a:t>A </a:t>
            </a:r>
            <a:r>
              <a:rPr lang="en-US" dirty="0">
                <a:latin typeface="MTExtra"/>
              </a:rPr>
              <a:t> </a:t>
            </a:r>
            <a:r>
              <a:rPr lang="en-US" dirty="0">
                <a:latin typeface="ComicSansMS"/>
              </a:rPr>
              <a:t>and </a:t>
            </a:r>
            <a:r>
              <a:rPr lang="en-US" i="1" dirty="0">
                <a:latin typeface="TimesNewRoman,Italic"/>
              </a:rPr>
              <a:t>B </a:t>
            </a:r>
            <a:r>
              <a:rPr lang="en-US" dirty="0">
                <a:latin typeface="MTExtra"/>
              </a:rPr>
              <a:t> </a:t>
            </a:r>
            <a:r>
              <a:rPr lang="en-US" dirty="0">
                <a:latin typeface="ComicSansMS"/>
              </a:rPr>
              <a:t>as its two sides, as shown.</a:t>
            </a:r>
            <a:endParaRPr lang="en-US" dirty="0"/>
          </a:p>
        </p:txBody>
      </p:sp>
      <p:pic>
        <p:nvPicPr>
          <p:cNvPr id="5" name="Picture 4">
            <a:extLst>
              <a:ext uri="{FF2B5EF4-FFF2-40B4-BE49-F238E27FC236}">
                <a16:creationId xmlns:a16="http://schemas.microsoft.com/office/drawing/2014/main" id="{C0407954-8899-4E71-8601-93F97E1D7038}"/>
              </a:ext>
            </a:extLst>
          </p:cNvPr>
          <p:cNvPicPr>
            <a:picLocks noChangeAspect="1"/>
          </p:cNvPicPr>
          <p:nvPr/>
        </p:nvPicPr>
        <p:blipFill>
          <a:blip r:embed="rId2"/>
          <a:stretch>
            <a:fillRect/>
          </a:stretch>
        </p:blipFill>
        <p:spPr>
          <a:xfrm>
            <a:off x="3216887" y="2833730"/>
            <a:ext cx="4283417" cy="2731454"/>
          </a:xfrm>
          <a:prstGeom prst="rect">
            <a:avLst/>
          </a:prstGeom>
        </p:spPr>
      </p:pic>
      <p:sp>
        <p:nvSpPr>
          <p:cNvPr id="6" name="Rectangle 5">
            <a:extLst>
              <a:ext uri="{FF2B5EF4-FFF2-40B4-BE49-F238E27FC236}">
                <a16:creationId xmlns:a16="http://schemas.microsoft.com/office/drawing/2014/main" id="{50EC8D86-C113-4CF5-9174-B8976206B7CF}"/>
              </a:ext>
            </a:extLst>
          </p:cNvPr>
          <p:cNvSpPr/>
          <p:nvPr/>
        </p:nvSpPr>
        <p:spPr>
          <a:xfrm>
            <a:off x="515153" y="5335906"/>
            <a:ext cx="9686887" cy="646331"/>
          </a:xfrm>
          <a:prstGeom prst="rect">
            <a:avLst/>
          </a:prstGeom>
        </p:spPr>
        <p:txBody>
          <a:bodyPr wrap="square">
            <a:spAutoFit/>
          </a:bodyPr>
          <a:lstStyle/>
          <a:p>
            <a:r>
              <a:rPr lang="en-US" dirty="0">
                <a:latin typeface="ComicSansMS"/>
              </a:rPr>
              <a:t>_					    _	      _ 								        _	_</a:t>
            </a:r>
          </a:p>
          <a:p>
            <a:r>
              <a:rPr lang="en-US" dirty="0">
                <a:latin typeface="ComicSansMS"/>
              </a:rPr>
              <a:t>R is called the resultant of </a:t>
            </a:r>
            <a:r>
              <a:rPr lang="en-US" i="1" dirty="0">
                <a:latin typeface="TimesNewRoman,Italic"/>
              </a:rPr>
              <a:t>A </a:t>
            </a:r>
            <a:r>
              <a:rPr lang="en-US" dirty="0">
                <a:latin typeface="ComicSansMS"/>
              </a:rPr>
              <a:t>and </a:t>
            </a:r>
            <a:r>
              <a:rPr lang="en-US" i="1" dirty="0">
                <a:latin typeface="TimesNewRoman,Italic"/>
              </a:rPr>
              <a:t>B</a:t>
            </a:r>
            <a:r>
              <a:rPr lang="en-US" dirty="0">
                <a:latin typeface="ComicSansMS"/>
              </a:rPr>
              <a:t>. Hence, the combined effect of two forces </a:t>
            </a:r>
            <a:r>
              <a:rPr lang="en-US" i="1" dirty="0">
                <a:latin typeface="TimesNewRoman,Italic"/>
              </a:rPr>
              <a:t>A</a:t>
            </a:r>
            <a:r>
              <a:rPr lang="en-US" dirty="0">
                <a:latin typeface="MTExtra"/>
              </a:rPr>
              <a:t> a</a:t>
            </a:r>
            <a:r>
              <a:rPr lang="en-US" dirty="0">
                <a:latin typeface="ComicSansMS"/>
              </a:rPr>
              <a:t>nd </a:t>
            </a:r>
            <a:r>
              <a:rPr lang="en-US" i="1" dirty="0">
                <a:latin typeface="TimesNewRoman,Italic"/>
              </a:rPr>
              <a:t>B</a:t>
            </a:r>
            <a:endParaRPr lang="en-US" dirty="0"/>
          </a:p>
        </p:txBody>
      </p:sp>
    </p:spTree>
    <p:extLst>
      <p:ext uri="{BB962C8B-B14F-4D97-AF65-F5344CB8AC3E}">
        <p14:creationId xmlns:p14="http://schemas.microsoft.com/office/powerpoint/2010/main" val="361135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07FD-C131-4E6E-979C-D4C229966F85}"/>
              </a:ext>
            </a:extLst>
          </p:cNvPr>
          <p:cNvSpPr>
            <a:spLocks noGrp="1"/>
          </p:cNvSpPr>
          <p:nvPr>
            <p:ph type="ctrTitle"/>
          </p:nvPr>
        </p:nvSpPr>
        <p:spPr>
          <a:xfrm>
            <a:off x="841248" y="448056"/>
            <a:ext cx="10515600" cy="1020136"/>
          </a:xfrm>
        </p:spPr>
        <p:txBody>
          <a:bodyPr>
            <a:normAutofit fontScale="90000"/>
          </a:bodyPr>
          <a:lstStyle/>
          <a:p>
            <a:r>
              <a:rPr lang="en-US" sz="2000" b="1" dirty="0">
                <a:latin typeface="Times New Roman" panose="02020603050405020304" pitchFamily="18" charset="0"/>
                <a:cs typeface="Times New Roman" panose="02020603050405020304" pitchFamily="18" charset="0"/>
              </a:rPr>
              <a:t>2) The Principle of Transmissibility: </a:t>
            </a:r>
            <a:r>
              <a:rPr lang="en-US" sz="2000" dirty="0">
                <a:latin typeface="Times New Roman" panose="02020603050405020304" pitchFamily="18" charset="0"/>
                <a:cs typeface="Times New Roman" panose="02020603050405020304" pitchFamily="18" charset="0"/>
              </a:rPr>
              <a:t>The effect of a force on a rigid body will remain unchanged if the forced is moved to act on its line of action. In other words, a force may be applied at any point on its given line of action without altering the resultant effects on the rigid body on which it acts.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A68A66D-EF8E-4EF6-A0DA-A4DCD856DD3A}"/>
              </a:ext>
            </a:extLst>
          </p:cNvPr>
          <p:cNvSpPr/>
          <p:nvPr/>
        </p:nvSpPr>
        <p:spPr>
          <a:xfrm>
            <a:off x="838200" y="1664377"/>
            <a:ext cx="10249265" cy="1015663"/>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3) Newton’s First Law: </a:t>
            </a:r>
            <a:r>
              <a:rPr lang="en-US" sz="2000" dirty="0">
                <a:latin typeface="Times New Roman" panose="02020603050405020304" pitchFamily="18" charset="0"/>
                <a:cs typeface="Times New Roman" panose="02020603050405020304" pitchFamily="18" charset="0"/>
              </a:rPr>
              <a:t>If the resultant force acting on a particle is zero, then the particle is in equilibrium. Stated mathematically as (</a:t>
            </a:r>
            <a:r>
              <a:rPr lang="el-GR" sz="2000" dirty="0">
                <a:latin typeface="Times New Roman" panose="02020603050405020304" pitchFamily="18" charset="0"/>
                <a:cs typeface="Times New Roman" panose="02020603050405020304" pitchFamily="18" charset="0"/>
              </a:rPr>
              <a:t>Σ</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F </a:t>
            </a:r>
            <a:r>
              <a:rPr lang="en-US" sz="2000" dirty="0">
                <a:latin typeface="Times New Roman" panose="02020603050405020304" pitchFamily="18" charset="0"/>
                <a:cs typeface="Times New Roman" panose="02020603050405020304" pitchFamily="18" charset="0"/>
              </a:rPr>
              <a:t>= 0  ), where </a:t>
            </a:r>
            <a:r>
              <a:rPr lang="en-US" sz="2000" i="1" dirty="0">
                <a:latin typeface="Times New Roman" panose="02020603050405020304" pitchFamily="18" charset="0"/>
                <a:cs typeface="Times New Roman" panose="02020603050405020304" pitchFamily="18" charset="0"/>
              </a:rPr>
              <a:t>F </a:t>
            </a:r>
            <a:r>
              <a:rPr lang="en-US" sz="2000" dirty="0">
                <a:latin typeface="Times New Roman" panose="02020603050405020304" pitchFamily="18" charset="0"/>
                <a:cs typeface="Times New Roman" panose="02020603050405020304" pitchFamily="18" charset="0"/>
              </a:rPr>
              <a:t>is the vector sum (the resultant) of all the forces acting on the particle.</a:t>
            </a:r>
          </a:p>
        </p:txBody>
      </p:sp>
      <p:sp>
        <p:nvSpPr>
          <p:cNvPr id="5" name="Rectangle 4">
            <a:extLst>
              <a:ext uri="{FF2B5EF4-FFF2-40B4-BE49-F238E27FC236}">
                <a16:creationId xmlns:a16="http://schemas.microsoft.com/office/drawing/2014/main" id="{85CC844D-AD22-49CC-81BE-BB67774F0BB6}"/>
              </a:ext>
            </a:extLst>
          </p:cNvPr>
          <p:cNvSpPr/>
          <p:nvPr/>
        </p:nvSpPr>
        <p:spPr>
          <a:xfrm>
            <a:off x="838200" y="3019423"/>
            <a:ext cx="9977006" cy="707886"/>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4) Newton’s Second Law: </a:t>
            </a:r>
            <a:r>
              <a:rPr lang="en-US" sz="2000" dirty="0">
                <a:latin typeface="Times New Roman" panose="02020603050405020304" pitchFamily="18" charset="0"/>
                <a:cs typeface="Times New Roman" panose="02020603050405020304" pitchFamily="18" charset="0"/>
              </a:rPr>
              <a:t>The acceleration of a particle is proportional to the resultant force acting on it and is in the direction of this force.</a:t>
            </a:r>
          </a:p>
        </p:txBody>
      </p:sp>
      <p:sp>
        <p:nvSpPr>
          <p:cNvPr id="6" name="Rectangle 5">
            <a:extLst>
              <a:ext uri="{FF2B5EF4-FFF2-40B4-BE49-F238E27FC236}">
                <a16:creationId xmlns:a16="http://schemas.microsoft.com/office/drawing/2014/main" id="{5CEEA80D-3055-4BF7-9C7C-F107A76DBC84}"/>
              </a:ext>
            </a:extLst>
          </p:cNvPr>
          <p:cNvSpPr/>
          <p:nvPr/>
        </p:nvSpPr>
        <p:spPr>
          <a:xfrm>
            <a:off x="838200" y="4066693"/>
            <a:ext cx="10515600" cy="707886"/>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5) Newton’s Third Law: </a:t>
            </a:r>
            <a:r>
              <a:rPr lang="en-US" sz="2000" dirty="0">
                <a:latin typeface="Times New Roman" panose="02020603050405020304" pitchFamily="18" charset="0"/>
                <a:cs typeface="Times New Roman" panose="02020603050405020304" pitchFamily="18" charset="0"/>
              </a:rPr>
              <a:t>The forces of action and reaction between interacting bodies are equal in magnitude, opposite in direction and collinear.</a:t>
            </a:r>
          </a:p>
        </p:txBody>
      </p:sp>
    </p:spTree>
    <p:extLst>
      <p:ext uri="{BB962C8B-B14F-4D97-AF65-F5344CB8AC3E}">
        <p14:creationId xmlns:p14="http://schemas.microsoft.com/office/powerpoint/2010/main" val="289945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1292</TotalTime>
  <Words>6771</Words>
  <Application>Microsoft Office PowerPoint</Application>
  <PresentationFormat>Widescreen</PresentationFormat>
  <Paragraphs>460</Paragraphs>
  <Slides>67</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67</vt:i4>
      </vt:variant>
    </vt:vector>
  </HeadingPairs>
  <TitlesOfParts>
    <vt:vector size="84" baseType="lpstr">
      <vt:lpstr>Aldhabi</vt:lpstr>
      <vt:lpstr>Arial</vt:lpstr>
      <vt:lpstr>Bookman-Demi</vt:lpstr>
      <vt:lpstr>Calibri</vt:lpstr>
      <vt:lpstr>Calibri Light</vt:lpstr>
      <vt:lpstr>Cambria Math</vt:lpstr>
      <vt:lpstr>ComicSansMS</vt:lpstr>
      <vt:lpstr>ComicSansMS,Bold</vt:lpstr>
      <vt:lpstr>MTExtra</vt:lpstr>
      <vt:lpstr>Symbol</vt:lpstr>
      <vt:lpstr>Times New Roman</vt:lpstr>
      <vt:lpstr>Times-Bold</vt:lpstr>
      <vt:lpstr>Times-BoldItalic</vt:lpstr>
      <vt:lpstr>Times-Italic</vt:lpstr>
      <vt:lpstr>TimesNewRoman,Italic</vt:lpstr>
      <vt:lpstr>Times-Roman</vt:lpstr>
      <vt:lpstr>Office Theme</vt:lpstr>
      <vt:lpstr>INTRODUCTION  TO  MECHANICS</vt:lpstr>
      <vt:lpstr>DEFINITION OF MECHANICS</vt:lpstr>
      <vt:lpstr>                                     NEWTONIAN MECHANICS: In engineering, mechanics is generally based on Newton’s Laws and is often called Newtonian (or Classical) Mechanics after the English scientist Sir Isaac Newton (1642-1727).   RELATIVISTIC  MECHANICS :Conditions involving speed of bodies close to the speed of light (about 300 x 106 m/s) and conditions requiring consideration of bodies with extremely small mass   QUANTUM MECHANICS: Size (such as subatomic particles with sizes in the order of 10-12 m and smaller) cannot be adequately described by Newton’s Laws. </vt:lpstr>
      <vt:lpstr>Mechanics is divided into three parts as shown below:      </vt:lpstr>
      <vt:lpstr>Mechanics of rigid bodies is divided into two parts as “Statics” and “Dynamics”.</vt:lpstr>
      <vt:lpstr>FUNDAMENTAL CONCEPTS</vt:lpstr>
      <vt:lpstr>IDEALIZATION IN MECHANICS</vt:lpstr>
      <vt:lpstr>LAWS OF MECHANICS </vt:lpstr>
      <vt:lpstr>2) The Principle of Transmissibility: The effect of a force on a rigid body will remain unchanged if the forced is moved to act on its line of action. In other words, a force may be applied at any point on its given line of action without altering the resultant effects on the rigid body on which it acts. </vt:lpstr>
      <vt:lpstr>PowerPoint Presentation</vt:lpstr>
      <vt:lpstr>PowerPoint Presentation</vt:lpstr>
      <vt:lpstr>A system of four concurrent forces acting on a body are shown in Fig. . AB represents F1 and BC represent F2. Hence according to triangle law of forces AC represents the resultant of F1 and F2, say R1.</vt:lpstr>
      <vt:lpstr>Consider the two forces F1 and F2 acting on a particle as shown in Fig . Let the angle between the two forces be θ. If parallelogram ABCD is drawn as shown in Fig. with AB respresenting F1 and AD representing F2 to some scale, according to parallelogram law of forces AC represents the resultant R. Drop perpendicular CE to 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Principles of Superposition of Forces</vt:lpstr>
      <vt:lpstr>MOMENT OF A FORCE</vt:lpstr>
      <vt:lpstr>PowerPoint Presentation</vt:lpstr>
      <vt:lpstr>COUPLE</vt:lpstr>
      <vt:lpstr>COMPOSITION OF CONCURRENT COPLANAR FORCES</vt:lpstr>
      <vt:lpstr>and its inclination to x axis is given by:</vt:lpstr>
      <vt:lpstr>PowerPoint Presentation</vt:lpstr>
      <vt:lpstr>Example. Forces 2, √3, 5, √3 and 2 kN respectively act at one of the angular points of a regular hexagon towards five other angular points. Determine the magnitude and direction of the resultant force.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3.5. Analyse the truss shown in Fig.</vt:lpstr>
      <vt:lpstr>METHOD OF SECTION</vt:lpstr>
      <vt:lpstr>Example. Determine the forces in the members FH, HG and GI in the truss shown in Fig. Each load is 10 kN and all triangles are equilateral with sides 4 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MECHANICS</dc:title>
  <dc:creator>Nikhil</dc:creator>
  <cp:lastModifiedBy>Nikhil Sharma</cp:lastModifiedBy>
  <cp:revision>38</cp:revision>
  <dcterms:created xsi:type="dcterms:W3CDTF">2020-10-25T03:37:59Z</dcterms:created>
  <dcterms:modified xsi:type="dcterms:W3CDTF">2022-10-17T07:24:23Z</dcterms:modified>
</cp:coreProperties>
</file>